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66" r:id="rId5"/>
    <p:sldId id="309" r:id="rId6"/>
    <p:sldId id="310" r:id="rId7"/>
    <p:sldId id="311" r:id="rId8"/>
    <p:sldId id="31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19" autoAdjust="0"/>
  </p:normalViewPr>
  <p:slideViewPr>
    <p:cSldViewPr snapToGrid="0">
      <p:cViewPr varScale="1">
        <p:scale>
          <a:sx n="113" d="100"/>
          <a:sy n="113" d="100"/>
        </p:scale>
        <p:origin x="51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F61E39-B44B-48BA-992E-B2D77628C7D7}" type="doc">
      <dgm:prSet loTypeId="urn:microsoft.com/office/officeart/2005/8/layout/hList2" loCatId="list" qsTypeId="urn:microsoft.com/office/officeart/2005/8/quickstyle/simple1" qsCatId="simple" csTypeId="urn:microsoft.com/office/officeart/2005/8/colors/accent1_2" csCatId="accent1" phldr="1"/>
      <dgm:spPr/>
      <dgm:t>
        <a:bodyPr/>
        <a:lstStyle/>
        <a:p>
          <a:endParaRPr lang="en-GB"/>
        </a:p>
      </dgm:t>
    </dgm:pt>
    <dgm:pt modelId="{994B6220-A149-4521-BCBD-100BB7988A3A}">
      <dgm:prSet phldrT="[Text]" phldr="1"/>
      <dgm:spPr/>
      <dgm:t>
        <a:bodyPr/>
        <a:lstStyle/>
        <a:p>
          <a:endParaRPr lang="en-GB" dirty="0"/>
        </a:p>
      </dgm:t>
    </dgm:pt>
    <dgm:pt modelId="{2A47F9DD-9775-420A-B6D8-BF33B62A741B}" type="parTrans" cxnId="{29B0DBC6-1E00-465A-B8F3-6D709BACE64E}">
      <dgm:prSet/>
      <dgm:spPr/>
      <dgm:t>
        <a:bodyPr/>
        <a:lstStyle/>
        <a:p>
          <a:endParaRPr lang="en-GB"/>
        </a:p>
      </dgm:t>
    </dgm:pt>
    <dgm:pt modelId="{E09033E8-9079-4BA0-A1AE-78936E3D9CE2}" type="sibTrans" cxnId="{29B0DBC6-1E00-465A-B8F3-6D709BACE64E}">
      <dgm:prSet/>
      <dgm:spPr/>
      <dgm:t>
        <a:bodyPr/>
        <a:lstStyle/>
        <a:p>
          <a:endParaRPr lang="en-GB"/>
        </a:p>
      </dgm:t>
    </dgm:pt>
    <dgm:pt modelId="{51BA9FF4-D2D1-4156-A001-5BC838E20B24}">
      <dgm:prSet phldrT="[Text]"/>
      <dgm:spPr/>
      <dgm:t>
        <a:bodyPr/>
        <a:lstStyle/>
        <a:p>
          <a:r>
            <a:rPr lang="en-GB" b="1" dirty="0">
              <a:solidFill>
                <a:schemeClr val="bg1"/>
              </a:solidFill>
            </a:rPr>
            <a:t>Blaenoriaeth 1 / Priority 1
Gwreiddio sgiliau iaith </a:t>
          </a:r>
          <a:r>
            <a:rPr lang="en-GB" b="1" dirty="0" err="1">
              <a:solidFill>
                <a:schemeClr val="bg1"/>
              </a:solidFill>
            </a:rPr>
            <a:t>gyfoethog</a:t>
          </a:r>
          <a:r>
            <a:rPr lang="en-GB" b="1" dirty="0">
              <a:solidFill>
                <a:schemeClr val="bg1"/>
              </a:solidFill>
            </a:rPr>
            <a:t> a </a:t>
          </a:r>
          <a:r>
            <a:rPr lang="en-GB" b="1" dirty="0" err="1">
              <a:solidFill>
                <a:schemeClr val="bg1"/>
              </a:solidFill>
            </a:rPr>
            <a:t>chywir</a:t>
          </a:r>
          <a:r>
            <a:rPr lang="en-GB" b="1" dirty="0">
              <a:solidFill>
                <a:schemeClr val="bg1"/>
              </a:solidFill>
            </a:rPr>
            <a:t> yn </a:t>
          </a:r>
          <a:r>
            <a:rPr lang="en-GB" b="1" dirty="0" err="1">
              <a:solidFill>
                <a:schemeClr val="bg1"/>
              </a:solidFill>
            </a:rPr>
            <a:t>systematig</a:t>
          </a:r>
          <a:r>
            <a:rPr lang="en-GB" b="1" dirty="0">
              <a:solidFill>
                <a:schemeClr val="bg1"/>
              </a:solidFill>
            </a:rPr>
            <a:t> ar draws y </a:t>
          </a:r>
          <a:r>
            <a:rPr lang="en-GB" b="1" dirty="0" err="1">
              <a:solidFill>
                <a:schemeClr val="bg1"/>
              </a:solidFill>
            </a:rPr>
            <a:t>cwricwlwm</a:t>
          </a:r>
          <a:r>
            <a:rPr lang="en-GB" b="1" dirty="0">
              <a:solidFill>
                <a:schemeClr val="bg1"/>
              </a:solidFill>
            </a:rPr>
            <a:t>. / </a:t>
          </a:r>
          <a:endParaRPr lang="en-GB" dirty="0"/>
        </a:p>
      </dgm:t>
    </dgm:pt>
    <dgm:pt modelId="{ECC6E6DF-F4A7-47F1-B3F1-298C3B3CA822}" type="parTrans" cxnId="{CC9C8A60-7F38-4159-B392-974C8DB54CF3}">
      <dgm:prSet/>
      <dgm:spPr/>
      <dgm:t>
        <a:bodyPr/>
        <a:lstStyle/>
        <a:p>
          <a:endParaRPr lang="en-GB"/>
        </a:p>
      </dgm:t>
    </dgm:pt>
    <dgm:pt modelId="{B31E9138-7401-4CFF-984D-159F52B0D629}" type="sibTrans" cxnId="{CC9C8A60-7F38-4159-B392-974C8DB54CF3}">
      <dgm:prSet/>
      <dgm:spPr/>
      <dgm:t>
        <a:bodyPr/>
        <a:lstStyle/>
        <a:p>
          <a:endParaRPr lang="en-GB"/>
        </a:p>
      </dgm:t>
    </dgm:pt>
    <dgm:pt modelId="{FB84FAF9-07E6-4407-B4FD-D4661A95453A}">
      <dgm:prSet phldrT="[Text]" phldr="1"/>
      <dgm:spPr/>
      <dgm:t>
        <a:bodyPr/>
        <a:lstStyle/>
        <a:p>
          <a:endParaRPr lang="en-GB"/>
        </a:p>
      </dgm:t>
    </dgm:pt>
    <dgm:pt modelId="{7AEC95CA-EDEB-4C78-BCE3-C084EB63338B}" type="parTrans" cxnId="{D972FFEC-5C11-46A5-B5DF-C8E317537CDE}">
      <dgm:prSet/>
      <dgm:spPr/>
      <dgm:t>
        <a:bodyPr/>
        <a:lstStyle/>
        <a:p>
          <a:endParaRPr lang="en-GB"/>
        </a:p>
      </dgm:t>
    </dgm:pt>
    <dgm:pt modelId="{97B860E6-9308-4102-965C-8DFAF9A5A1BC}" type="sibTrans" cxnId="{D972FFEC-5C11-46A5-B5DF-C8E317537CDE}">
      <dgm:prSet/>
      <dgm:spPr/>
      <dgm:t>
        <a:bodyPr/>
        <a:lstStyle/>
        <a:p>
          <a:endParaRPr lang="en-GB"/>
        </a:p>
      </dgm:t>
    </dgm:pt>
    <dgm:pt modelId="{D1A28EB3-64BB-49FF-AB06-46CE7A5152C7}">
      <dgm:prSet phldrT="[Text]" phldr="1"/>
      <dgm:spPr/>
      <dgm:t>
        <a:bodyPr/>
        <a:lstStyle/>
        <a:p>
          <a:endParaRPr lang="en-GB" dirty="0"/>
        </a:p>
      </dgm:t>
    </dgm:pt>
    <dgm:pt modelId="{985C2D5B-0E2A-467E-8750-C1946CA6FD1F}" type="parTrans" cxnId="{EDD16E31-7B18-4929-AF1D-A9F10F27464A}">
      <dgm:prSet/>
      <dgm:spPr/>
      <dgm:t>
        <a:bodyPr/>
        <a:lstStyle/>
        <a:p>
          <a:endParaRPr lang="en-GB"/>
        </a:p>
      </dgm:t>
    </dgm:pt>
    <dgm:pt modelId="{C3BD953E-958D-4C0B-9020-47D542702D27}" type="sibTrans" cxnId="{EDD16E31-7B18-4929-AF1D-A9F10F27464A}">
      <dgm:prSet/>
      <dgm:spPr/>
      <dgm:t>
        <a:bodyPr/>
        <a:lstStyle/>
        <a:p>
          <a:endParaRPr lang="en-GB"/>
        </a:p>
      </dgm:t>
    </dgm:pt>
    <dgm:pt modelId="{A855BBA5-88FD-443C-BBC4-0E468638B282}">
      <dgm:prSet phldrT="[Text]" phldr="1"/>
      <dgm:spPr/>
      <dgm:t>
        <a:bodyPr/>
        <a:lstStyle/>
        <a:p>
          <a:endParaRPr lang="en-GB"/>
        </a:p>
      </dgm:t>
    </dgm:pt>
    <dgm:pt modelId="{C5358B0C-C0EE-4F6E-91FA-48E9A573470D}" type="parTrans" cxnId="{5D508908-EFEE-4C0D-A96C-51159263C539}">
      <dgm:prSet/>
      <dgm:spPr/>
      <dgm:t>
        <a:bodyPr/>
        <a:lstStyle/>
        <a:p>
          <a:endParaRPr lang="en-GB"/>
        </a:p>
      </dgm:t>
    </dgm:pt>
    <dgm:pt modelId="{74D3FDD9-8134-4754-9A1C-713B4BD41595}" type="sibTrans" cxnId="{5D508908-EFEE-4C0D-A96C-51159263C539}">
      <dgm:prSet/>
      <dgm:spPr/>
      <dgm:t>
        <a:bodyPr/>
        <a:lstStyle/>
        <a:p>
          <a:endParaRPr lang="en-GB"/>
        </a:p>
      </dgm:t>
    </dgm:pt>
    <dgm:pt modelId="{87D9B0B6-6EB6-4D13-A7A9-9197109706D1}">
      <dgm:prSet phldrT="[Text]" phldr="1"/>
      <dgm:spPr/>
      <dgm:t>
        <a:bodyPr/>
        <a:lstStyle/>
        <a:p>
          <a:endParaRPr lang="en-GB" b="1" dirty="0"/>
        </a:p>
      </dgm:t>
    </dgm:pt>
    <dgm:pt modelId="{87536ECD-1509-42A9-8433-78AB1514886F}" type="parTrans" cxnId="{30D754F4-8C56-41BC-A597-0239D2118A98}">
      <dgm:prSet/>
      <dgm:spPr/>
      <dgm:t>
        <a:bodyPr/>
        <a:lstStyle/>
        <a:p>
          <a:endParaRPr lang="en-GB"/>
        </a:p>
      </dgm:t>
    </dgm:pt>
    <dgm:pt modelId="{6ADB9B0E-02ED-4E59-B89A-57AC65DA6B9E}" type="sibTrans" cxnId="{30D754F4-8C56-41BC-A597-0239D2118A98}">
      <dgm:prSet/>
      <dgm:spPr/>
      <dgm:t>
        <a:bodyPr/>
        <a:lstStyle/>
        <a:p>
          <a:endParaRPr lang="en-GB"/>
        </a:p>
      </dgm:t>
    </dgm:pt>
    <dgm:pt modelId="{084E6703-6A5F-409B-89E6-C498790D6E4A}">
      <dgm:prSet/>
      <dgm:spPr/>
      <dgm:t>
        <a:bodyPr/>
        <a:lstStyle/>
        <a:p>
          <a:r>
            <a:rPr lang="en-GB" b="1" dirty="0">
              <a:solidFill>
                <a:schemeClr val="bg1"/>
              </a:solidFill>
            </a:rPr>
            <a:t>Systematically embed rich and accurate language skills across the curriculum.</a:t>
          </a:r>
        </a:p>
      </dgm:t>
    </dgm:pt>
    <dgm:pt modelId="{95DC406C-3B69-49ED-AC31-D9EABC535ACE}" type="parTrans" cxnId="{AA3FE51A-B341-4AEB-A7FA-7E06B485813A}">
      <dgm:prSet/>
      <dgm:spPr/>
      <dgm:t>
        <a:bodyPr/>
        <a:lstStyle/>
        <a:p>
          <a:endParaRPr lang="en-GB"/>
        </a:p>
      </dgm:t>
    </dgm:pt>
    <dgm:pt modelId="{B52D6835-D8A5-4147-A830-C1D7C53CC29B}" type="sibTrans" cxnId="{AA3FE51A-B341-4AEB-A7FA-7E06B485813A}">
      <dgm:prSet/>
      <dgm:spPr/>
      <dgm:t>
        <a:bodyPr/>
        <a:lstStyle/>
        <a:p>
          <a:endParaRPr lang="en-GB"/>
        </a:p>
      </dgm:t>
    </dgm:pt>
    <dgm:pt modelId="{A720020E-74BD-4CFA-B9B1-D925D6F26E4E}">
      <dgm:prSet/>
      <dgm:spPr/>
      <dgm:t>
        <a:bodyPr/>
        <a:lstStyle/>
        <a:p>
          <a:r>
            <a:rPr lang="en-GB" b="1" dirty="0">
              <a:solidFill>
                <a:schemeClr val="bg1"/>
              </a:solidFill>
            </a:rPr>
            <a:t>Blaenoriaeth 2 / Priority 2
 </a:t>
          </a:r>
          <a:r>
            <a:rPr lang="en-GB" b="1" dirty="0" err="1">
              <a:solidFill>
                <a:schemeClr val="bg1"/>
              </a:solidFill>
            </a:rPr>
            <a:t>Integreiddio</a:t>
          </a:r>
          <a:r>
            <a:rPr lang="en-GB" b="1" dirty="0">
              <a:solidFill>
                <a:schemeClr val="bg1"/>
              </a:solidFill>
            </a:rPr>
            <a:t> cyfleoedd </a:t>
          </a:r>
          <a:r>
            <a:rPr lang="en-GB" b="1" dirty="0" err="1">
              <a:solidFill>
                <a:schemeClr val="bg1"/>
              </a:solidFill>
            </a:rPr>
            <a:t>mathemategol</a:t>
          </a:r>
          <a:r>
            <a:rPr lang="en-GB" b="1" dirty="0">
              <a:solidFill>
                <a:schemeClr val="bg1"/>
              </a:solidFill>
            </a:rPr>
            <a:t> eang </a:t>
          </a:r>
          <a:r>
            <a:rPr lang="en-GB" b="1" dirty="0" err="1">
              <a:solidFill>
                <a:schemeClr val="bg1"/>
              </a:solidFill>
            </a:rPr>
            <a:t>gyda</a:t>
          </a:r>
          <a:r>
            <a:rPr lang="en-GB" b="1" dirty="0">
              <a:solidFill>
                <a:schemeClr val="bg1"/>
              </a:solidFill>
            </a:rPr>
            <a:t> </a:t>
          </a:r>
          <a:r>
            <a:rPr lang="en-GB" b="1" dirty="0" err="1">
              <a:solidFill>
                <a:schemeClr val="bg1"/>
              </a:solidFill>
            </a:rPr>
            <a:t>ffocws</a:t>
          </a:r>
          <a:r>
            <a:rPr lang="en-GB" b="1" dirty="0">
              <a:solidFill>
                <a:schemeClr val="bg1"/>
              </a:solidFill>
            </a:rPr>
            <a:t> ar </a:t>
          </a:r>
          <a:r>
            <a:rPr lang="en-GB" b="1" dirty="0" err="1">
              <a:solidFill>
                <a:schemeClr val="bg1"/>
              </a:solidFill>
            </a:rPr>
            <a:t>gysondeb</a:t>
          </a:r>
          <a:r>
            <a:rPr lang="en-GB" b="1" dirty="0">
              <a:solidFill>
                <a:schemeClr val="bg1"/>
              </a:solidFill>
            </a:rPr>
            <a:t> ac asesu </a:t>
          </a:r>
          <a:r>
            <a:rPr lang="en-GB" b="1" dirty="0" err="1">
              <a:solidFill>
                <a:schemeClr val="bg1"/>
              </a:solidFill>
            </a:rPr>
            <a:t>ystyrlon</a:t>
          </a:r>
          <a:r>
            <a:rPr lang="en-GB" b="1" dirty="0">
              <a:solidFill>
                <a:schemeClr val="bg1"/>
              </a:solidFill>
            </a:rPr>
            <a:t> / Integrate broad mathematical opportunities with a focus on consistency and meaningful assessment.</a:t>
          </a:r>
          <a:endParaRPr lang="en-GB" dirty="0"/>
        </a:p>
      </dgm:t>
    </dgm:pt>
    <dgm:pt modelId="{4AD5C693-B832-4325-BDE4-AA97B0493D9E}" type="parTrans" cxnId="{4ADB915C-3084-48F7-B097-951D76FB484F}">
      <dgm:prSet/>
      <dgm:spPr/>
      <dgm:t>
        <a:bodyPr/>
        <a:lstStyle/>
        <a:p>
          <a:endParaRPr lang="en-GB"/>
        </a:p>
      </dgm:t>
    </dgm:pt>
    <dgm:pt modelId="{80860BF8-5BFF-48E6-8F49-86B7DF35F643}" type="sibTrans" cxnId="{4ADB915C-3084-48F7-B097-951D76FB484F}">
      <dgm:prSet/>
      <dgm:spPr/>
      <dgm:t>
        <a:bodyPr/>
        <a:lstStyle/>
        <a:p>
          <a:endParaRPr lang="en-GB"/>
        </a:p>
      </dgm:t>
    </dgm:pt>
    <dgm:pt modelId="{31309DC0-2694-4512-8832-CAABEDFA4F0F}">
      <dgm:prSet/>
      <dgm:spPr/>
      <dgm:t>
        <a:bodyPr/>
        <a:lstStyle/>
        <a:p>
          <a:r>
            <a:rPr lang="en-GB" b="1" dirty="0"/>
            <a:t>Blaenoriaeth 3 / Priority 3
Gwreiddio ymagwedd ysgol gyfan ar gyfer </a:t>
          </a:r>
          <a:r>
            <a:rPr lang="en-GB" b="1" dirty="0" err="1"/>
            <a:t>llesiant</a:t>
          </a:r>
          <a:r>
            <a:rPr lang="en-GB" b="1" dirty="0"/>
            <a:t> </a:t>
          </a:r>
          <a:r>
            <a:rPr lang="en-GB" b="1" dirty="0" err="1"/>
            <a:t>emosiynol</a:t>
          </a:r>
          <a:r>
            <a:rPr lang="en-GB" b="1" dirty="0"/>
            <a:t> a </a:t>
          </a:r>
          <a:r>
            <a:rPr lang="en-GB" b="1" dirty="0" err="1"/>
            <a:t>meddyliol</a:t>
          </a:r>
          <a:r>
            <a:rPr lang="en-GB" b="1" dirty="0"/>
            <a:t> /  Embed a whole-school approach to emotional and mental wellbeing.</a:t>
          </a:r>
        </a:p>
      </dgm:t>
    </dgm:pt>
    <dgm:pt modelId="{CC65337A-399B-41B0-BB4C-3D3C18981C44}" type="parTrans" cxnId="{A95108C7-210E-475C-A514-A3447C78CAD6}">
      <dgm:prSet/>
      <dgm:spPr/>
      <dgm:t>
        <a:bodyPr/>
        <a:lstStyle/>
        <a:p>
          <a:endParaRPr lang="en-GB"/>
        </a:p>
      </dgm:t>
    </dgm:pt>
    <dgm:pt modelId="{CC56B30E-D5F9-4026-851E-06E7EA075D53}" type="sibTrans" cxnId="{A95108C7-210E-475C-A514-A3447C78CAD6}">
      <dgm:prSet/>
      <dgm:spPr/>
      <dgm:t>
        <a:bodyPr/>
        <a:lstStyle/>
        <a:p>
          <a:endParaRPr lang="en-GB"/>
        </a:p>
      </dgm:t>
    </dgm:pt>
    <dgm:pt modelId="{7CC2EB21-670C-469D-92DE-7930C1CF692F}" type="pres">
      <dgm:prSet presAssocID="{0CF61E39-B44B-48BA-992E-B2D77628C7D7}" presName="linearFlow" presStyleCnt="0">
        <dgm:presLayoutVars>
          <dgm:dir/>
          <dgm:animLvl val="lvl"/>
          <dgm:resizeHandles/>
        </dgm:presLayoutVars>
      </dgm:prSet>
      <dgm:spPr/>
    </dgm:pt>
    <dgm:pt modelId="{24508741-FCB1-44D6-8FB2-78966C70BBBC}" type="pres">
      <dgm:prSet presAssocID="{994B6220-A149-4521-BCBD-100BB7988A3A}" presName="compositeNode" presStyleCnt="0">
        <dgm:presLayoutVars>
          <dgm:bulletEnabled val="1"/>
        </dgm:presLayoutVars>
      </dgm:prSet>
      <dgm:spPr/>
    </dgm:pt>
    <dgm:pt modelId="{DA9E8831-0122-4D70-91FF-15CC544B1E5C}" type="pres">
      <dgm:prSet presAssocID="{994B6220-A149-4521-BCBD-100BB7988A3A}" presName="image" presStyleLbl="fgImgPlace1" presStyleIdx="0" presStyleCnt="3"/>
      <dgm:spPr/>
    </dgm:pt>
    <dgm:pt modelId="{315C981C-5AB7-4CE3-9233-2AC07BEA5FAE}" type="pres">
      <dgm:prSet presAssocID="{994B6220-A149-4521-BCBD-100BB7988A3A}" presName="childNode" presStyleLbl="node1" presStyleIdx="0" presStyleCnt="3">
        <dgm:presLayoutVars>
          <dgm:bulletEnabled val="1"/>
        </dgm:presLayoutVars>
      </dgm:prSet>
      <dgm:spPr/>
    </dgm:pt>
    <dgm:pt modelId="{DA8A98E3-4BDD-4BD0-9FC4-85EEB8ABD375}" type="pres">
      <dgm:prSet presAssocID="{994B6220-A149-4521-BCBD-100BB7988A3A}" presName="parentNode" presStyleLbl="revTx" presStyleIdx="0" presStyleCnt="3">
        <dgm:presLayoutVars>
          <dgm:chMax val="0"/>
          <dgm:bulletEnabled val="1"/>
        </dgm:presLayoutVars>
      </dgm:prSet>
      <dgm:spPr/>
    </dgm:pt>
    <dgm:pt modelId="{1FE57AC7-5014-4815-B822-F1969B9DA8A8}" type="pres">
      <dgm:prSet presAssocID="{E09033E8-9079-4BA0-A1AE-78936E3D9CE2}" presName="sibTrans" presStyleCnt="0"/>
      <dgm:spPr/>
    </dgm:pt>
    <dgm:pt modelId="{9312DA3B-E5D9-43C7-A74D-192C15B94A16}" type="pres">
      <dgm:prSet presAssocID="{FB84FAF9-07E6-4407-B4FD-D4661A95453A}" presName="compositeNode" presStyleCnt="0">
        <dgm:presLayoutVars>
          <dgm:bulletEnabled val="1"/>
        </dgm:presLayoutVars>
      </dgm:prSet>
      <dgm:spPr/>
    </dgm:pt>
    <dgm:pt modelId="{15183CF9-98E8-47AC-9970-BDFAA834A2ED}" type="pres">
      <dgm:prSet presAssocID="{FB84FAF9-07E6-4407-B4FD-D4661A95453A}" presName="image" presStyleLbl="fgImgPlace1" presStyleIdx="1" presStyleCnt="3"/>
      <dgm:spPr/>
    </dgm:pt>
    <dgm:pt modelId="{9BEEAB8C-7AFD-4A4F-A0A3-B17D1E020A80}" type="pres">
      <dgm:prSet presAssocID="{FB84FAF9-07E6-4407-B4FD-D4661A95453A}" presName="childNode" presStyleLbl="node1" presStyleIdx="1" presStyleCnt="3">
        <dgm:presLayoutVars>
          <dgm:bulletEnabled val="1"/>
        </dgm:presLayoutVars>
      </dgm:prSet>
      <dgm:spPr/>
    </dgm:pt>
    <dgm:pt modelId="{E000FD46-5230-4D35-8E67-7AA162F706CD}" type="pres">
      <dgm:prSet presAssocID="{FB84FAF9-07E6-4407-B4FD-D4661A95453A}" presName="parentNode" presStyleLbl="revTx" presStyleIdx="1" presStyleCnt="3">
        <dgm:presLayoutVars>
          <dgm:chMax val="0"/>
          <dgm:bulletEnabled val="1"/>
        </dgm:presLayoutVars>
      </dgm:prSet>
      <dgm:spPr/>
    </dgm:pt>
    <dgm:pt modelId="{205825BE-565F-4787-8A12-F0CBB057578C}" type="pres">
      <dgm:prSet presAssocID="{97B860E6-9308-4102-965C-8DFAF9A5A1BC}" presName="sibTrans" presStyleCnt="0"/>
      <dgm:spPr/>
    </dgm:pt>
    <dgm:pt modelId="{AB9D23CA-3E0C-4463-9DA5-DAD7DFAAA5A2}" type="pres">
      <dgm:prSet presAssocID="{A855BBA5-88FD-443C-BBC4-0E468638B282}" presName="compositeNode" presStyleCnt="0">
        <dgm:presLayoutVars>
          <dgm:bulletEnabled val="1"/>
        </dgm:presLayoutVars>
      </dgm:prSet>
      <dgm:spPr/>
    </dgm:pt>
    <dgm:pt modelId="{2E2AC215-FEA7-46FA-9592-390096AF3E2A}" type="pres">
      <dgm:prSet presAssocID="{A855BBA5-88FD-443C-BBC4-0E468638B282}" presName="image" presStyleLbl="fgImgPlace1" presStyleIdx="2" presStyleCnt="3"/>
      <dgm:spPr/>
    </dgm:pt>
    <dgm:pt modelId="{707DFFC5-2979-4790-B788-DA6A885B4A5C}" type="pres">
      <dgm:prSet presAssocID="{A855BBA5-88FD-443C-BBC4-0E468638B282}" presName="childNode" presStyleLbl="node1" presStyleIdx="2" presStyleCnt="3">
        <dgm:presLayoutVars>
          <dgm:bulletEnabled val="1"/>
        </dgm:presLayoutVars>
      </dgm:prSet>
      <dgm:spPr/>
    </dgm:pt>
    <dgm:pt modelId="{313FCAB8-1216-4AB5-8D27-EA99ADD74D53}" type="pres">
      <dgm:prSet presAssocID="{A855BBA5-88FD-443C-BBC4-0E468638B282}" presName="parentNode" presStyleLbl="revTx" presStyleIdx="2" presStyleCnt="3">
        <dgm:presLayoutVars>
          <dgm:chMax val="0"/>
          <dgm:bulletEnabled val="1"/>
        </dgm:presLayoutVars>
      </dgm:prSet>
      <dgm:spPr/>
    </dgm:pt>
  </dgm:ptLst>
  <dgm:cxnLst>
    <dgm:cxn modelId="{5D508908-EFEE-4C0D-A96C-51159263C539}" srcId="{0CF61E39-B44B-48BA-992E-B2D77628C7D7}" destId="{A855BBA5-88FD-443C-BBC4-0E468638B282}" srcOrd="2" destOrd="0" parTransId="{C5358B0C-C0EE-4F6E-91FA-48E9A573470D}" sibTransId="{74D3FDD9-8134-4754-9A1C-713B4BD41595}"/>
    <dgm:cxn modelId="{AA3FE51A-B341-4AEB-A7FA-7E06B485813A}" srcId="{994B6220-A149-4521-BCBD-100BB7988A3A}" destId="{084E6703-6A5F-409B-89E6-C498790D6E4A}" srcOrd="1" destOrd="0" parTransId="{95DC406C-3B69-49ED-AC31-D9EABC535ACE}" sibTransId="{B52D6835-D8A5-4147-A830-C1D7C53CC29B}"/>
    <dgm:cxn modelId="{3E40B929-46D0-4647-9604-38E98B5F9C5D}" type="presOf" srcId="{51BA9FF4-D2D1-4156-A001-5BC838E20B24}" destId="{315C981C-5AB7-4CE3-9233-2AC07BEA5FAE}" srcOrd="0" destOrd="0" presId="urn:microsoft.com/office/officeart/2005/8/layout/hList2"/>
    <dgm:cxn modelId="{EDD16E31-7B18-4929-AF1D-A9F10F27464A}" srcId="{FB84FAF9-07E6-4407-B4FD-D4661A95453A}" destId="{D1A28EB3-64BB-49FF-AB06-46CE7A5152C7}" srcOrd="0" destOrd="0" parTransId="{985C2D5B-0E2A-467E-8750-C1946CA6FD1F}" sibTransId="{C3BD953E-958D-4C0B-9020-47D542702D27}"/>
    <dgm:cxn modelId="{4ADB915C-3084-48F7-B097-951D76FB484F}" srcId="{FB84FAF9-07E6-4407-B4FD-D4661A95453A}" destId="{A720020E-74BD-4CFA-B9B1-D925D6F26E4E}" srcOrd="1" destOrd="0" parTransId="{4AD5C693-B832-4325-BDE4-AA97B0493D9E}" sibTransId="{80860BF8-5BFF-48E6-8F49-86B7DF35F643}"/>
    <dgm:cxn modelId="{5A56725E-0953-4A2B-8251-F5F80421A922}" type="presOf" srcId="{87D9B0B6-6EB6-4D13-A7A9-9197109706D1}" destId="{707DFFC5-2979-4790-B788-DA6A885B4A5C}" srcOrd="0" destOrd="0" presId="urn:microsoft.com/office/officeart/2005/8/layout/hList2"/>
    <dgm:cxn modelId="{CC9C8A60-7F38-4159-B392-974C8DB54CF3}" srcId="{994B6220-A149-4521-BCBD-100BB7988A3A}" destId="{51BA9FF4-D2D1-4156-A001-5BC838E20B24}" srcOrd="0" destOrd="0" parTransId="{ECC6E6DF-F4A7-47F1-B3F1-298C3B3CA822}" sibTransId="{B31E9138-7401-4CFF-984D-159F52B0D629}"/>
    <dgm:cxn modelId="{57719541-87AF-4FA2-9FBF-8278F88C69A7}" type="presOf" srcId="{D1A28EB3-64BB-49FF-AB06-46CE7A5152C7}" destId="{9BEEAB8C-7AFD-4A4F-A0A3-B17D1E020A80}" srcOrd="0" destOrd="0" presId="urn:microsoft.com/office/officeart/2005/8/layout/hList2"/>
    <dgm:cxn modelId="{89307749-34A4-4DBB-890F-55951A3D537E}" type="presOf" srcId="{084E6703-6A5F-409B-89E6-C498790D6E4A}" destId="{315C981C-5AB7-4CE3-9233-2AC07BEA5FAE}" srcOrd="0" destOrd="1" presId="urn:microsoft.com/office/officeart/2005/8/layout/hList2"/>
    <dgm:cxn modelId="{D51F1A4A-919A-4E2B-892C-08BEA7B84541}" type="presOf" srcId="{994B6220-A149-4521-BCBD-100BB7988A3A}" destId="{DA8A98E3-4BDD-4BD0-9FC4-85EEB8ABD375}" srcOrd="0" destOrd="0" presId="urn:microsoft.com/office/officeart/2005/8/layout/hList2"/>
    <dgm:cxn modelId="{339A4E75-53A1-4D28-AE4F-E4D7193F7A0B}" type="presOf" srcId="{A855BBA5-88FD-443C-BBC4-0E468638B282}" destId="{313FCAB8-1216-4AB5-8D27-EA99ADD74D53}" srcOrd="0" destOrd="0" presId="urn:microsoft.com/office/officeart/2005/8/layout/hList2"/>
    <dgm:cxn modelId="{CC4F6F75-2190-4B3C-BF99-0E0EB2D3BB6D}" type="presOf" srcId="{A720020E-74BD-4CFA-B9B1-D925D6F26E4E}" destId="{9BEEAB8C-7AFD-4A4F-A0A3-B17D1E020A80}" srcOrd="0" destOrd="1" presId="urn:microsoft.com/office/officeart/2005/8/layout/hList2"/>
    <dgm:cxn modelId="{7D1203AD-2B20-45BF-8A22-CD800EAD3370}" type="presOf" srcId="{FB84FAF9-07E6-4407-B4FD-D4661A95453A}" destId="{E000FD46-5230-4D35-8E67-7AA162F706CD}" srcOrd="0" destOrd="0" presId="urn:microsoft.com/office/officeart/2005/8/layout/hList2"/>
    <dgm:cxn modelId="{121DC2BB-9007-4880-9343-64307ED2B292}" type="presOf" srcId="{0CF61E39-B44B-48BA-992E-B2D77628C7D7}" destId="{7CC2EB21-670C-469D-92DE-7930C1CF692F}" srcOrd="0" destOrd="0" presId="urn:microsoft.com/office/officeart/2005/8/layout/hList2"/>
    <dgm:cxn modelId="{29B0DBC6-1E00-465A-B8F3-6D709BACE64E}" srcId="{0CF61E39-B44B-48BA-992E-B2D77628C7D7}" destId="{994B6220-A149-4521-BCBD-100BB7988A3A}" srcOrd="0" destOrd="0" parTransId="{2A47F9DD-9775-420A-B6D8-BF33B62A741B}" sibTransId="{E09033E8-9079-4BA0-A1AE-78936E3D9CE2}"/>
    <dgm:cxn modelId="{A95108C7-210E-475C-A514-A3447C78CAD6}" srcId="{A855BBA5-88FD-443C-BBC4-0E468638B282}" destId="{31309DC0-2694-4512-8832-CAABEDFA4F0F}" srcOrd="1" destOrd="0" parTransId="{CC65337A-399B-41B0-BB4C-3D3C18981C44}" sibTransId="{CC56B30E-D5F9-4026-851E-06E7EA075D53}"/>
    <dgm:cxn modelId="{3D8ABCD0-92EB-4E14-B824-3AC259F61450}" type="presOf" srcId="{31309DC0-2694-4512-8832-CAABEDFA4F0F}" destId="{707DFFC5-2979-4790-B788-DA6A885B4A5C}" srcOrd="0" destOrd="1" presId="urn:microsoft.com/office/officeart/2005/8/layout/hList2"/>
    <dgm:cxn modelId="{D972FFEC-5C11-46A5-B5DF-C8E317537CDE}" srcId="{0CF61E39-B44B-48BA-992E-B2D77628C7D7}" destId="{FB84FAF9-07E6-4407-B4FD-D4661A95453A}" srcOrd="1" destOrd="0" parTransId="{7AEC95CA-EDEB-4C78-BCE3-C084EB63338B}" sibTransId="{97B860E6-9308-4102-965C-8DFAF9A5A1BC}"/>
    <dgm:cxn modelId="{30D754F4-8C56-41BC-A597-0239D2118A98}" srcId="{A855BBA5-88FD-443C-BBC4-0E468638B282}" destId="{87D9B0B6-6EB6-4D13-A7A9-9197109706D1}" srcOrd="0" destOrd="0" parTransId="{87536ECD-1509-42A9-8433-78AB1514886F}" sibTransId="{6ADB9B0E-02ED-4E59-B89A-57AC65DA6B9E}"/>
    <dgm:cxn modelId="{8971DDAA-8BAA-4A2E-BCE1-31C2E94D7526}" type="presParOf" srcId="{7CC2EB21-670C-469D-92DE-7930C1CF692F}" destId="{24508741-FCB1-44D6-8FB2-78966C70BBBC}" srcOrd="0" destOrd="0" presId="urn:microsoft.com/office/officeart/2005/8/layout/hList2"/>
    <dgm:cxn modelId="{E6E520E2-4577-47D7-ACAD-8860C0F80931}" type="presParOf" srcId="{24508741-FCB1-44D6-8FB2-78966C70BBBC}" destId="{DA9E8831-0122-4D70-91FF-15CC544B1E5C}" srcOrd="0" destOrd="0" presId="urn:microsoft.com/office/officeart/2005/8/layout/hList2"/>
    <dgm:cxn modelId="{3D0B5A48-9DB6-4BE9-BC29-507E46C756FF}" type="presParOf" srcId="{24508741-FCB1-44D6-8FB2-78966C70BBBC}" destId="{315C981C-5AB7-4CE3-9233-2AC07BEA5FAE}" srcOrd="1" destOrd="0" presId="urn:microsoft.com/office/officeart/2005/8/layout/hList2"/>
    <dgm:cxn modelId="{EADEE75E-D279-4F72-871B-990C241509FF}" type="presParOf" srcId="{24508741-FCB1-44D6-8FB2-78966C70BBBC}" destId="{DA8A98E3-4BDD-4BD0-9FC4-85EEB8ABD375}" srcOrd="2" destOrd="0" presId="urn:microsoft.com/office/officeart/2005/8/layout/hList2"/>
    <dgm:cxn modelId="{981BAEB6-84BE-4AD7-A7C4-24B09F573E83}" type="presParOf" srcId="{7CC2EB21-670C-469D-92DE-7930C1CF692F}" destId="{1FE57AC7-5014-4815-B822-F1969B9DA8A8}" srcOrd="1" destOrd="0" presId="urn:microsoft.com/office/officeart/2005/8/layout/hList2"/>
    <dgm:cxn modelId="{B478CD5F-00FD-4E7E-A5F7-37570C26EA80}" type="presParOf" srcId="{7CC2EB21-670C-469D-92DE-7930C1CF692F}" destId="{9312DA3B-E5D9-43C7-A74D-192C15B94A16}" srcOrd="2" destOrd="0" presId="urn:microsoft.com/office/officeart/2005/8/layout/hList2"/>
    <dgm:cxn modelId="{D1263CA8-DD1C-4385-BBF8-D56C5FC4DF33}" type="presParOf" srcId="{9312DA3B-E5D9-43C7-A74D-192C15B94A16}" destId="{15183CF9-98E8-47AC-9970-BDFAA834A2ED}" srcOrd="0" destOrd="0" presId="urn:microsoft.com/office/officeart/2005/8/layout/hList2"/>
    <dgm:cxn modelId="{796A3741-BA69-43DF-8ABD-B45ADAFCAE35}" type="presParOf" srcId="{9312DA3B-E5D9-43C7-A74D-192C15B94A16}" destId="{9BEEAB8C-7AFD-4A4F-A0A3-B17D1E020A80}" srcOrd="1" destOrd="0" presId="urn:microsoft.com/office/officeart/2005/8/layout/hList2"/>
    <dgm:cxn modelId="{BCD6DBEF-7725-4645-8BD2-6268408CA240}" type="presParOf" srcId="{9312DA3B-E5D9-43C7-A74D-192C15B94A16}" destId="{E000FD46-5230-4D35-8E67-7AA162F706CD}" srcOrd="2" destOrd="0" presId="urn:microsoft.com/office/officeart/2005/8/layout/hList2"/>
    <dgm:cxn modelId="{4CB1289A-A3D2-4858-8B90-C8C40D253A8E}" type="presParOf" srcId="{7CC2EB21-670C-469D-92DE-7930C1CF692F}" destId="{205825BE-565F-4787-8A12-F0CBB057578C}" srcOrd="3" destOrd="0" presId="urn:microsoft.com/office/officeart/2005/8/layout/hList2"/>
    <dgm:cxn modelId="{F910E566-1619-4F1A-9324-AFEA677F5088}" type="presParOf" srcId="{7CC2EB21-670C-469D-92DE-7930C1CF692F}" destId="{AB9D23CA-3E0C-4463-9DA5-DAD7DFAAA5A2}" srcOrd="4" destOrd="0" presId="urn:microsoft.com/office/officeart/2005/8/layout/hList2"/>
    <dgm:cxn modelId="{4FCC5519-04FF-4906-9715-263D8AB5A0C2}" type="presParOf" srcId="{AB9D23CA-3E0C-4463-9DA5-DAD7DFAAA5A2}" destId="{2E2AC215-FEA7-46FA-9592-390096AF3E2A}" srcOrd="0" destOrd="0" presId="urn:microsoft.com/office/officeart/2005/8/layout/hList2"/>
    <dgm:cxn modelId="{49E42ACB-D202-40A8-9FA2-0F7836DC20D0}" type="presParOf" srcId="{AB9D23CA-3E0C-4463-9DA5-DAD7DFAAA5A2}" destId="{707DFFC5-2979-4790-B788-DA6A885B4A5C}" srcOrd="1" destOrd="0" presId="urn:microsoft.com/office/officeart/2005/8/layout/hList2"/>
    <dgm:cxn modelId="{103B5A36-731C-4973-B09E-2ADD08379A7A}" type="presParOf" srcId="{AB9D23CA-3E0C-4463-9DA5-DAD7DFAAA5A2}" destId="{313FCAB8-1216-4AB5-8D27-EA99ADD74D53}" srcOrd="2" destOrd="0" presId="urn:microsoft.com/office/officeart/2005/8/layout/h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F61E39-B44B-48BA-992E-B2D77628C7D7}" type="doc">
      <dgm:prSet loTypeId="urn:microsoft.com/office/officeart/2005/8/layout/hList2" loCatId="list" qsTypeId="urn:microsoft.com/office/officeart/2005/8/quickstyle/simple1" qsCatId="simple" csTypeId="urn:microsoft.com/office/officeart/2005/8/colors/accent1_2" csCatId="accent1" phldr="1"/>
      <dgm:spPr/>
      <dgm:t>
        <a:bodyPr/>
        <a:lstStyle/>
        <a:p>
          <a:endParaRPr lang="en-GB"/>
        </a:p>
      </dgm:t>
    </dgm:pt>
    <dgm:pt modelId="{994B6220-A149-4521-BCBD-100BB7988A3A}">
      <dgm:prSet phldrT="[Text]" phldr="1"/>
      <dgm:spPr/>
      <dgm:t>
        <a:bodyPr/>
        <a:lstStyle/>
        <a:p>
          <a:endParaRPr lang="en-GB" dirty="0"/>
        </a:p>
      </dgm:t>
    </dgm:pt>
    <dgm:pt modelId="{2A47F9DD-9775-420A-B6D8-BF33B62A741B}" type="parTrans" cxnId="{29B0DBC6-1E00-465A-B8F3-6D709BACE64E}">
      <dgm:prSet/>
      <dgm:spPr/>
      <dgm:t>
        <a:bodyPr/>
        <a:lstStyle/>
        <a:p>
          <a:endParaRPr lang="en-GB"/>
        </a:p>
      </dgm:t>
    </dgm:pt>
    <dgm:pt modelId="{E09033E8-9079-4BA0-A1AE-78936E3D9CE2}" type="sibTrans" cxnId="{29B0DBC6-1E00-465A-B8F3-6D709BACE64E}">
      <dgm:prSet/>
      <dgm:spPr/>
      <dgm:t>
        <a:bodyPr/>
        <a:lstStyle/>
        <a:p>
          <a:endParaRPr lang="en-GB"/>
        </a:p>
      </dgm:t>
    </dgm:pt>
    <dgm:pt modelId="{51BA9FF4-D2D1-4156-A001-5BC838E20B24}">
      <dgm:prSet phldrT="[Text]"/>
      <dgm:spPr/>
      <dgm:t>
        <a:bodyPr/>
        <a:lstStyle/>
        <a:p>
          <a:r>
            <a:rPr lang="en-GB" b="1" dirty="0" err="1">
              <a:solidFill>
                <a:schemeClr val="bg1"/>
              </a:solidFill>
            </a:rPr>
            <a:t>Integreiddio</a:t>
          </a:r>
          <a:r>
            <a:rPr lang="en-GB" b="1" dirty="0">
              <a:solidFill>
                <a:schemeClr val="bg1"/>
              </a:solidFill>
            </a:rPr>
            <a:t> strategaethau </a:t>
          </a:r>
          <a:r>
            <a:rPr lang="en-GB" b="1" dirty="0" err="1">
              <a:solidFill>
                <a:schemeClr val="bg1"/>
              </a:solidFill>
            </a:rPr>
            <a:t>llafar</a:t>
          </a:r>
          <a:r>
            <a:rPr lang="en-GB" b="1" dirty="0">
              <a:solidFill>
                <a:schemeClr val="bg1"/>
              </a:solidFill>
            </a:rPr>
            <a:t> cyson a </a:t>
          </a:r>
          <a:r>
            <a:rPr lang="en-GB" b="1" dirty="0" err="1">
              <a:solidFill>
                <a:schemeClr val="bg1"/>
              </a:solidFill>
            </a:rPr>
            <a:t>safonol</a:t>
          </a:r>
          <a:r>
            <a:rPr lang="en-GB" b="1" dirty="0">
              <a:solidFill>
                <a:schemeClr val="bg1"/>
              </a:solidFill>
            </a:rPr>
            <a:t> ar draws y </a:t>
          </a:r>
          <a:r>
            <a:rPr lang="en-GB" b="1" dirty="0" err="1">
              <a:solidFill>
                <a:schemeClr val="bg1"/>
              </a:solidFill>
            </a:rPr>
            <a:t>cwricwlwm</a:t>
          </a:r>
          <a:r>
            <a:rPr lang="en-GB" b="1" dirty="0">
              <a:solidFill>
                <a:schemeClr val="bg1"/>
              </a:solidFill>
            </a:rPr>
            <a:t>  gan </a:t>
          </a:r>
          <a:r>
            <a:rPr lang="en-GB" b="1" dirty="0" err="1">
              <a:solidFill>
                <a:schemeClr val="bg1"/>
              </a:solidFill>
            </a:rPr>
            <a:t>feithrin</a:t>
          </a:r>
          <a:r>
            <a:rPr lang="en-GB" b="1" dirty="0">
              <a:solidFill>
                <a:schemeClr val="bg1"/>
              </a:solidFill>
            </a:rPr>
            <a:t> hyder, cywirdeb ac </a:t>
          </a:r>
          <a:r>
            <a:rPr lang="en-GB" b="1" dirty="0" err="1">
              <a:solidFill>
                <a:schemeClr val="bg1"/>
              </a:solidFill>
            </a:rPr>
            <a:t>ymarferoldeb</a:t>
          </a:r>
          <a:r>
            <a:rPr lang="en-GB" b="1" dirty="0">
              <a:solidFill>
                <a:schemeClr val="bg1"/>
              </a:solidFill>
            </a:rPr>
            <a:t> mewn </a:t>
          </a:r>
          <a:r>
            <a:rPr lang="en-GB" b="1" dirty="0" err="1">
              <a:solidFill>
                <a:schemeClr val="bg1"/>
              </a:solidFill>
            </a:rPr>
            <a:t>cyfathrebu</a:t>
          </a:r>
          <a:r>
            <a:rPr lang="en-GB" b="1" dirty="0">
              <a:solidFill>
                <a:schemeClr val="bg1"/>
              </a:solidFill>
            </a:rPr>
            <a:t> </a:t>
          </a:r>
          <a:r>
            <a:rPr lang="en-GB" b="1" dirty="0" err="1">
              <a:solidFill>
                <a:schemeClr val="bg1"/>
              </a:solidFill>
            </a:rPr>
            <a:t>llafar</a:t>
          </a:r>
          <a:r>
            <a:rPr lang="en-GB" b="1" dirty="0">
              <a:solidFill>
                <a:schemeClr val="bg1"/>
              </a:solidFill>
            </a:rPr>
            <a:t>.
Integrating consistent and standard oral strategies across the curriculum, including reading models, fostering confidence, accuracy and practicality in oral communication.</a:t>
          </a:r>
          <a:endParaRPr lang="en-GB" dirty="0"/>
        </a:p>
      </dgm:t>
    </dgm:pt>
    <dgm:pt modelId="{ECC6E6DF-F4A7-47F1-B3F1-298C3B3CA822}" type="parTrans" cxnId="{CC9C8A60-7F38-4159-B392-974C8DB54CF3}">
      <dgm:prSet/>
      <dgm:spPr/>
      <dgm:t>
        <a:bodyPr/>
        <a:lstStyle/>
        <a:p>
          <a:endParaRPr lang="en-GB"/>
        </a:p>
      </dgm:t>
    </dgm:pt>
    <dgm:pt modelId="{B31E9138-7401-4CFF-984D-159F52B0D629}" type="sibTrans" cxnId="{CC9C8A60-7F38-4159-B392-974C8DB54CF3}">
      <dgm:prSet/>
      <dgm:spPr/>
      <dgm:t>
        <a:bodyPr/>
        <a:lstStyle/>
        <a:p>
          <a:endParaRPr lang="en-GB"/>
        </a:p>
      </dgm:t>
    </dgm:pt>
    <dgm:pt modelId="{FB84FAF9-07E6-4407-B4FD-D4661A95453A}">
      <dgm:prSet phldrT="[Text]" phldr="1"/>
      <dgm:spPr/>
      <dgm:t>
        <a:bodyPr/>
        <a:lstStyle/>
        <a:p>
          <a:endParaRPr lang="en-GB"/>
        </a:p>
      </dgm:t>
    </dgm:pt>
    <dgm:pt modelId="{7AEC95CA-EDEB-4C78-BCE3-C084EB63338B}" type="parTrans" cxnId="{D972FFEC-5C11-46A5-B5DF-C8E317537CDE}">
      <dgm:prSet/>
      <dgm:spPr/>
      <dgm:t>
        <a:bodyPr/>
        <a:lstStyle/>
        <a:p>
          <a:endParaRPr lang="en-GB"/>
        </a:p>
      </dgm:t>
    </dgm:pt>
    <dgm:pt modelId="{97B860E6-9308-4102-965C-8DFAF9A5A1BC}" type="sibTrans" cxnId="{D972FFEC-5C11-46A5-B5DF-C8E317537CDE}">
      <dgm:prSet/>
      <dgm:spPr/>
      <dgm:t>
        <a:bodyPr/>
        <a:lstStyle/>
        <a:p>
          <a:endParaRPr lang="en-GB"/>
        </a:p>
      </dgm:t>
    </dgm:pt>
    <dgm:pt modelId="{D1A28EB3-64BB-49FF-AB06-46CE7A5152C7}">
      <dgm:prSet phldrT="[Text]"/>
      <dgm:spPr/>
      <dgm:t>
        <a:bodyPr/>
        <a:lstStyle/>
        <a:p>
          <a:r>
            <a:rPr lang="en-GB" dirty="0" err="1"/>
            <a:t>Sefydlogi</a:t>
          </a:r>
          <a:r>
            <a:rPr lang="en-GB" dirty="0"/>
            <a:t> </a:t>
          </a:r>
          <a:r>
            <a:rPr lang="en-GB" dirty="0" err="1"/>
            <a:t>seilwaith</a:t>
          </a:r>
          <a:r>
            <a:rPr lang="en-GB" dirty="0"/>
            <a:t> ysgol-gyfan ar gyfer datblygu </a:t>
          </a:r>
          <a:r>
            <a:rPr lang="en-GB" dirty="0" err="1"/>
            <a:t>sillafu</a:t>
          </a:r>
          <a:r>
            <a:rPr lang="en-GB" dirty="0"/>
            <a:t>, gan sicrhau bod dysgwyr yn </a:t>
          </a:r>
          <a:r>
            <a:rPr lang="en-GB" dirty="0" err="1"/>
            <a:t>adeiladu</a:t>
          </a:r>
          <a:r>
            <a:rPr lang="en-GB" dirty="0"/>
            <a:t> gwybodaeth </a:t>
          </a:r>
          <a:r>
            <a:rPr lang="en-GB" dirty="0" err="1"/>
            <a:t>gadarn</a:t>
          </a:r>
          <a:r>
            <a:rPr lang="en-GB" dirty="0"/>
            <a:t> o </a:t>
          </a:r>
          <a:r>
            <a:rPr lang="en-GB" dirty="0" err="1"/>
            <a:t>batrymau</a:t>
          </a:r>
          <a:r>
            <a:rPr lang="en-GB" dirty="0"/>
            <a:t> </a:t>
          </a:r>
          <a:r>
            <a:rPr lang="en-GB" dirty="0" err="1"/>
            <a:t>sillafu</a:t>
          </a:r>
          <a:r>
            <a:rPr lang="en-GB" dirty="0"/>
            <a:t> a'u </a:t>
          </a:r>
          <a:r>
            <a:rPr lang="en-GB" dirty="0" err="1"/>
            <a:t>defnyddio'n</a:t>
          </a:r>
          <a:r>
            <a:rPr lang="en-GB" dirty="0"/>
            <a:t> </a:t>
          </a:r>
          <a:r>
            <a:rPr lang="en-GB" dirty="0" err="1"/>
            <a:t>gywir</a:t>
          </a:r>
          <a:r>
            <a:rPr lang="en-GB" dirty="0"/>
            <a:t> mewn ysgrifennu
Stabilise a school-wide infrastructure for developing spelling, ensuring that learners build a solid knowledge of spelling patterns and use them correctly in writing</a:t>
          </a:r>
        </a:p>
      </dgm:t>
    </dgm:pt>
    <dgm:pt modelId="{985C2D5B-0E2A-467E-8750-C1946CA6FD1F}" type="parTrans" cxnId="{EDD16E31-7B18-4929-AF1D-A9F10F27464A}">
      <dgm:prSet/>
      <dgm:spPr/>
      <dgm:t>
        <a:bodyPr/>
        <a:lstStyle/>
        <a:p>
          <a:endParaRPr lang="en-GB"/>
        </a:p>
      </dgm:t>
    </dgm:pt>
    <dgm:pt modelId="{C3BD953E-958D-4C0B-9020-47D542702D27}" type="sibTrans" cxnId="{EDD16E31-7B18-4929-AF1D-A9F10F27464A}">
      <dgm:prSet/>
      <dgm:spPr/>
      <dgm:t>
        <a:bodyPr/>
        <a:lstStyle/>
        <a:p>
          <a:endParaRPr lang="en-GB"/>
        </a:p>
      </dgm:t>
    </dgm:pt>
    <dgm:pt modelId="{A855BBA5-88FD-443C-BBC4-0E468638B282}">
      <dgm:prSet phldrT="[Text]" phldr="1"/>
      <dgm:spPr/>
      <dgm:t>
        <a:bodyPr/>
        <a:lstStyle/>
        <a:p>
          <a:endParaRPr lang="en-GB"/>
        </a:p>
      </dgm:t>
    </dgm:pt>
    <dgm:pt modelId="{C5358B0C-C0EE-4F6E-91FA-48E9A573470D}" type="parTrans" cxnId="{5D508908-EFEE-4C0D-A96C-51159263C539}">
      <dgm:prSet/>
      <dgm:spPr/>
      <dgm:t>
        <a:bodyPr/>
        <a:lstStyle/>
        <a:p>
          <a:endParaRPr lang="en-GB"/>
        </a:p>
      </dgm:t>
    </dgm:pt>
    <dgm:pt modelId="{74D3FDD9-8134-4754-9A1C-713B4BD41595}" type="sibTrans" cxnId="{5D508908-EFEE-4C0D-A96C-51159263C539}">
      <dgm:prSet/>
      <dgm:spPr/>
      <dgm:t>
        <a:bodyPr/>
        <a:lstStyle/>
        <a:p>
          <a:endParaRPr lang="en-GB"/>
        </a:p>
      </dgm:t>
    </dgm:pt>
    <dgm:pt modelId="{87D9B0B6-6EB6-4D13-A7A9-9197109706D1}">
      <dgm:prSet phldrT="[Text]"/>
      <dgm:spPr/>
      <dgm:t>
        <a:bodyPr/>
        <a:lstStyle/>
        <a:p>
          <a:r>
            <a:rPr lang="en-GB" b="1" dirty="0" err="1"/>
            <a:t>Ehangu</a:t>
          </a:r>
          <a:r>
            <a:rPr lang="en-GB" b="1" dirty="0"/>
            <a:t> dull ysgol-gyfan o </a:t>
          </a:r>
          <a:r>
            <a:rPr lang="en-GB" b="1" dirty="0" err="1"/>
            <a:t>strwythuro</a:t>
          </a:r>
          <a:r>
            <a:rPr lang="en-GB" b="1" dirty="0"/>
            <a:t> a </a:t>
          </a:r>
          <a:r>
            <a:rPr lang="en-GB" b="1" dirty="0" err="1"/>
            <a:t>chydlynu</a:t>
          </a:r>
          <a:r>
            <a:rPr lang="en-GB" b="1" dirty="0"/>
            <a:t> datblygiad sgiliau ysgrifennu a genres er mwyn sicrhau </a:t>
          </a:r>
          <a:r>
            <a:rPr lang="en-GB" b="1" dirty="0" err="1"/>
            <a:t>dilyniant</a:t>
          </a:r>
          <a:r>
            <a:rPr lang="en-GB" b="1" dirty="0"/>
            <a:t> </a:t>
          </a:r>
          <a:r>
            <a:rPr lang="en-GB" b="1" dirty="0" err="1"/>
            <a:t>ieithyddol</a:t>
          </a:r>
          <a:r>
            <a:rPr lang="en-GB" b="1" dirty="0"/>
            <a:t> a </a:t>
          </a:r>
          <a:r>
            <a:rPr lang="en-GB" b="1" dirty="0" err="1"/>
            <a:t>chreadigol</a:t>
          </a:r>
          <a:r>
            <a:rPr lang="en-GB" b="1" dirty="0"/>
            <a:t> clir ar draws y </a:t>
          </a:r>
          <a:r>
            <a:rPr lang="en-GB" b="1" dirty="0" err="1"/>
            <a:t>cwricwlwm</a:t>
          </a:r>
          <a:r>
            <a:rPr lang="en-GB" b="1" dirty="0"/>
            <a:t>.
Expanding a school-wide approach to structuring and coordinating the development of writing skills and genres in order to ensure clear linguistic and creative progression across the curriculum</a:t>
          </a:r>
        </a:p>
      </dgm:t>
    </dgm:pt>
    <dgm:pt modelId="{87536ECD-1509-42A9-8433-78AB1514886F}" type="parTrans" cxnId="{30D754F4-8C56-41BC-A597-0239D2118A98}">
      <dgm:prSet/>
      <dgm:spPr/>
      <dgm:t>
        <a:bodyPr/>
        <a:lstStyle/>
        <a:p>
          <a:endParaRPr lang="en-GB"/>
        </a:p>
      </dgm:t>
    </dgm:pt>
    <dgm:pt modelId="{6ADB9B0E-02ED-4E59-B89A-57AC65DA6B9E}" type="sibTrans" cxnId="{30D754F4-8C56-41BC-A597-0239D2118A98}">
      <dgm:prSet/>
      <dgm:spPr/>
      <dgm:t>
        <a:bodyPr/>
        <a:lstStyle/>
        <a:p>
          <a:endParaRPr lang="en-GB"/>
        </a:p>
      </dgm:t>
    </dgm:pt>
    <dgm:pt modelId="{7CC2EB21-670C-469D-92DE-7930C1CF692F}" type="pres">
      <dgm:prSet presAssocID="{0CF61E39-B44B-48BA-992E-B2D77628C7D7}" presName="linearFlow" presStyleCnt="0">
        <dgm:presLayoutVars>
          <dgm:dir/>
          <dgm:animLvl val="lvl"/>
          <dgm:resizeHandles/>
        </dgm:presLayoutVars>
      </dgm:prSet>
      <dgm:spPr/>
    </dgm:pt>
    <dgm:pt modelId="{24508741-FCB1-44D6-8FB2-78966C70BBBC}" type="pres">
      <dgm:prSet presAssocID="{994B6220-A149-4521-BCBD-100BB7988A3A}" presName="compositeNode" presStyleCnt="0">
        <dgm:presLayoutVars>
          <dgm:bulletEnabled val="1"/>
        </dgm:presLayoutVars>
      </dgm:prSet>
      <dgm:spPr/>
    </dgm:pt>
    <dgm:pt modelId="{DA9E8831-0122-4D70-91FF-15CC544B1E5C}" type="pres">
      <dgm:prSet presAssocID="{994B6220-A149-4521-BCBD-100BB7988A3A}" presName="image" presStyleLbl="fgImgPlace1" presStyleIdx="0" presStyleCnt="3"/>
      <dgm:spPr/>
    </dgm:pt>
    <dgm:pt modelId="{315C981C-5AB7-4CE3-9233-2AC07BEA5FAE}" type="pres">
      <dgm:prSet presAssocID="{994B6220-A149-4521-BCBD-100BB7988A3A}" presName="childNode" presStyleLbl="node1" presStyleIdx="0" presStyleCnt="3">
        <dgm:presLayoutVars>
          <dgm:bulletEnabled val="1"/>
        </dgm:presLayoutVars>
      </dgm:prSet>
      <dgm:spPr/>
    </dgm:pt>
    <dgm:pt modelId="{DA8A98E3-4BDD-4BD0-9FC4-85EEB8ABD375}" type="pres">
      <dgm:prSet presAssocID="{994B6220-A149-4521-BCBD-100BB7988A3A}" presName="parentNode" presStyleLbl="revTx" presStyleIdx="0" presStyleCnt="3">
        <dgm:presLayoutVars>
          <dgm:chMax val="0"/>
          <dgm:bulletEnabled val="1"/>
        </dgm:presLayoutVars>
      </dgm:prSet>
      <dgm:spPr/>
    </dgm:pt>
    <dgm:pt modelId="{1FE57AC7-5014-4815-B822-F1969B9DA8A8}" type="pres">
      <dgm:prSet presAssocID="{E09033E8-9079-4BA0-A1AE-78936E3D9CE2}" presName="sibTrans" presStyleCnt="0"/>
      <dgm:spPr/>
    </dgm:pt>
    <dgm:pt modelId="{9312DA3B-E5D9-43C7-A74D-192C15B94A16}" type="pres">
      <dgm:prSet presAssocID="{FB84FAF9-07E6-4407-B4FD-D4661A95453A}" presName="compositeNode" presStyleCnt="0">
        <dgm:presLayoutVars>
          <dgm:bulletEnabled val="1"/>
        </dgm:presLayoutVars>
      </dgm:prSet>
      <dgm:spPr/>
    </dgm:pt>
    <dgm:pt modelId="{15183CF9-98E8-47AC-9970-BDFAA834A2ED}" type="pres">
      <dgm:prSet presAssocID="{FB84FAF9-07E6-4407-B4FD-D4661A95453A}" presName="image" presStyleLbl="fgImgPlace1" presStyleIdx="1" presStyleCnt="3"/>
      <dgm:spPr/>
    </dgm:pt>
    <dgm:pt modelId="{9BEEAB8C-7AFD-4A4F-A0A3-B17D1E020A80}" type="pres">
      <dgm:prSet presAssocID="{FB84FAF9-07E6-4407-B4FD-D4661A95453A}" presName="childNode" presStyleLbl="node1" presStyleIdx="1" presStyleCnt="3">
        <dgm:presLayoutVars>
          <dgm:bulletEnabled val="1"/>
        </dgm:presLayoutVars>
      </dgm:prSet>
      <dgm:spPr/>
    </dgm:pt>
    <dgm:pt modelId="{E000FD46-5230-4D35-8E67-7AA162F706CD}" type="pres">
      <dgm:prSet presAssocID="{FB84FAF9-07E6-4407-B4FD-D4661A95453A}" presName="parentNode" presStyleLbl="revTx" presStyleIdx="1" presStyleCnt="3">
        <dgm:presLayoutVars>
          <dgm:chMax val="0"/>
          <dgm:bulletEnabled val="1"/>
        </dgm:presLayoutVars>
      </dgm:prSet>
      <dgm:spPr/>
    </dgm:pt>
    <dgm:pt modelId="{205825BE-565F-4787-8A12-F0CBB057578C}" type="pres">
      <dgm:prSet presAssocID="{97B860E6-9308-4102-965C-8DFAF9A5A1BC}" presName="sibTrans" presStyleCnt="0"/>
      <dgm:spPr/>
    </dgm:pt>
    <dgm:pt modelId="{AB9D23CA-3E0C-4463-9DA5-DAD7DFAAA5A2}" type="pres">
      <dgm:prSet presAssocID="{A855BBA5-88FD-443C-BBC4-0E468638B282}" presName="compositeNode" presStyleCnt="0">
        <dgm:presLayoutVars>
          <dgm:bulletEnabled val="1"/>
        </dgm:presLayoutVars>
      </dgm:prSet>
      <dgm:spPr/>
    </dgm:pt>
    <dgm:pt modelId="{2E2AC215-FEA7-46FA-9592-390096AF3E2A}" type="pres">
      <dgm:prSet presAssocID="{A855BBA5-88FD-443C-BBC4-0E468638B282}" presName="image" presStyleLbl="fgImgPlace1" presStyleIdx="2" presStyleCnt="3"/>
      <dgm:spPr/>
    </dgm:pt>
    <dgm:pt modelId="{707DFFC5-2979-4790-B788-DA6A885B4A5C}" type="pres">
      <dgm:prSet presAssocID="{A855BBA5-88FD-443C-BBC4-0E468638B282}" presName="childNode" presStyleLbl="node1" presStyleIdx="2" presStyleCnt="3" custLinFactNeighborX="-1057" custLinFactNeighborY="-289">
        <dgm:presLayoutVars>
          <dgm:bulletEnabled val="1"/>
        </dgm:presLayoutVars>
      </dgm:prSet>
      <dgm:spPr/>
    </dgm:pt>
    <dgm:pt modelId="{313FCAB8-1216-4AB5-8D27-EA99ADD74D53}" type="pres">
      <dgm:prSet presAssocID="{A855BBA5-88FD-443C-BBC4-0E468638B282}" presName="parentNode" presStyleLbl="revTx" presStyleIdx="2" presStyleCnt="3">
        <dgm:presLayoutVars>
          <dgm:chMax val="0"/>
          <dgm:bulletEnabled val="1"/>
        </dgm:presLayoutVars>
      </dgm:prSet>
      <dgm:spPr/>
    </dgm:pt>
  </dgm:ptLst>
  <dgm:cxnLst>
    <dgm:cxn modelId="{5D508908-EFEE-4C0D-A96C-51159263C539}" srcId="{0CF61E39-B44B-48BA-992E-B2D77628C7D7}" destId="{A855BBA5-88FD-443C-BBC4-0E468638B282}" srcOrd="2" destOrd="0" parTransId="{C5358B0C-C0EE-4F6E-91FA-48E9A573470D}" sibTransId="{74D3FDD9-8134-4754-9A1C-713B4BD41595}"/>
    <dgm:cxn modelId="{3E40B929-46D0-4647-9604-38E98B5F9C5D}" type="presOf" srcId="{51BA9FF4-D2D1-4156-A001-5BC838E20B24}" destId="{315C981C-5AB7-4CE3-9233-2AC07BEA5FAE}" srcOrd="0" destOrd="0" presId="urn:microsoft.com/office/officeart/2005/8/layout/hList2"/>
    <dgm:cxn modelId="{EDD16E31-7B18-4929-AF1D-A9F10F27464A}" srcId="{FB84FAF9-07E6-4407-B4FD-D4661A95453A}" destId="{D1A28EB3-64BB-49FF-AB06-46CE7A5152C7}" srcOrd="0" destOrd="0" parTransId="{985C2D5B-0E2A-467E-8750-C1946CA6FD1F}" sibTransId="{C3BD953E-958D-4C0B-9020-47D542702D27}"/>
    <dgm:cxn modelId="{5A56725E-0953-4A2B-8251-F5F80421A922}" type="presOf" srcId="{87D9B0B6-6EB6-4D13-A7A9-9197109706D1}" destId="{707DFFC5-2979-4790-B788-DA6A885B4A5C}" srcOrd="0" destOrd="0" presId="urn:microsoft.com/office/officeart/2005/8/layout/hList2"/>
    <dgm:cxn modelId="{CC9C8A60-7F38-4159-B392-974C8DB54CF3}" srcId="{994B6220-A149-4521-BCBD-100BB7988A3A}" destId="{51BA9FF4-D2D1-4156-A001-5BC838E20B24}" srcOrd="0" destOrd="0" parTransId="{ECC6E6DF-F4A7-47F1-B3F1-298C3B3CA822}" sibTransId="{B31E9138-7401-4CFF-984D-159F52B0D629}"/>
    <dgm:cxn modelId="{57719541-87AF-4FA2-9FBF-8278F88C69A7}" type="presOf" srcId="{D1A28EB3-64BB-49FF-AB06-46CE7A5152C7}" destId="{9BEEAB8C-7AFD-4A4F-A0A3-B17D1E020A80}" srcOrd="0" destOrd="0" presId="urn:microsoft.com/office/officeart/2005/8/layout/hList2"/>
    <dgm:cxn modelId="{D51F1A4A-919A-4E2B-892C-08BEA7B84541}" type="presOf" srcId="{994B6220-A149-4521-BCBD-100BB7988A3A}" destId="{DA8A98E3-4BDD-4BD0-9FC4-85EEB8ABD375}" srcOrd="0" destOrd="0" presId="urn:microsoft.com/office/officeart/2005/8/layout/hList2"/>
    <dgm:cxn modelId="{339A4E75-53A1-4D28-AE4F-E4D7193F7A0B}" type="presOf" srcId="{A855BBA5-88FD-443C-BBC4-0E468638B282}" destId="{313FCAB8-1216-4AB5-8D27-EA99ADD74D53}" srcOrd="0" destOrd="0" presId="urn:microsoft.com/office/officeart/2005/8/layout/hList2"/>
    <dgm:cxn modelId="{7D1203AD-2B20-45BF-8A22-CD800EAD3370}" type="presOf" srcId="{FB84FAF9-07E6-4407-B4FD-D4661A95453A}" destId="{E000FD46-5230-4D35-8E67-7AA162F706CD}" srcOrd="0" destOrd="0" presId="urn:microsoft.com/office/officeart/2005/8/layout/hList2"/>
    <dgm:cxn modelId="{121DC2BB-9007-4880-9343-64307ED2B292}" type="presOf" srcId="{0CF61E39-B44B-48BA-992E-B2D77628C7D7}" destId="{7CC2EB21-670C-469D-92DE-7930C1CF692F}" srcOrd="0" destOrd="0" presId="urn:microsoft.com/office/officeart/2005/8/layout/hList2"/>
    <dgm:cxn modelId="{29B0DBC6-1E00-465A-B8F3-6D709BACE64E}" srcId="{0CF61E39-B44B-48BA-992E-B2D77628C7D7}" destId="{994B6220-A149-4521-BCBD-100BB7988A3A}" srcOrd="0" destOrd="0" parTransId="{2A47F9DD-9775-420A-B6D8-BF33B62A741B}" sibTransId="{E09033E8-9079-4BA0-A1AE-78936E3D9CE2}"/>
    <dgm:cxn modelId="{D972FFEC-5C11-46A5-B5DF-C8E317537CDE}" srcId="{0CF61E39-B44B-48BA-992E-B2D77628C7D7}" destId="{FB84FAF9-07E6-4407-B4FD-D4661A95453A}" srcOrd="1" destOrd="0" parTransId="{7AEC95CA-EDEB-4C78-BCE3-C084EB63338B}" sibTransId="{97B860E6-9308-4102-965C-8DFAF9A5A1BC}"/>
    <dgm:cxn modelId="{30D754F4-8C56-41BC-A597-0239D2118A98}" srcId="{A855BBA5-88FD-443C-BBC4-0E468638B282}" destId="{87D9B0B6-6EB6-4D13-A7A9-9197109706D1}" srcOrd="0" destOrd="0" parTransId="{87536ECD-1509-42A9-8433-78AB1514886F}" sibTransId="{6ADB9B0E-02ED-4E59-B89A-57AC65DA6B9E}"/>
    <dgm:cxn modelId="{8971DDAA-8BAA-4A2E-BCE1-31C2E94D7526}" type="presParOf" srcId="{7CC2EB21-670C-469D-92DE-7930C1CF692F}" destId="{24508741-FCB1-44D6-8FB2-78966C70BBBC}" srcOrd="0" destOrd="0" presId="urn:microsoft.com/office/officeart/2005/8/layout/hList2"/>
    <dgm:cxn modelId="{E6E520E2-4577-47D7-ACAD-8860C0F80931}" type="presParOf" srcId="{24508741-FCB1-44D6-8FB2-78966C70BBBC}" destId="{DA9E8831-0122-4D70-91FF-15CC544B1E5C}" srcOrd="0" destOrd="0" presId="urn:microsoft.com/office/officeart/2005/8/layout/hList2"/>
    <dgm:cxn modelId="{3D0B5A48-9DB6-4BE9-BC29-507E46C756FF}" type="presParOf" srcId="{24508741-FCB1-44D6-8FB2-78966C70BBBC}" destId="{315C981C-5AB7-4CE3-9233-2AC07BEA5FAE}" srcOrd="1" destOrd="0" presId="urn:microsoft.com/office/officeart/2005/8/layout/hList2"/>
    <dgm:cxn modelId="{EADEE75E-D279-4F72-871B-990C241509FF}" type="presParOf" srcId="{24508741-FCB1-44D6-8FB2-78966C70BBBC}" destId="{DA8A98E3-4BDD-4BD0-9FC4-85EEB8ABD375}" srcOrd="2" destOrd="0" presId="urn:microsoft.com/office/officeart/2005/8/layout/hList2"/>
    <dgm:cxn modelId="{981BAEB6-84BE-4AD7-A7C4-24B09F573E83}" type="presParOf" srcId="{7CC2EB21-670C-469D-92DE-7930C1CF692F}" destId="{1FE57AC7-5014-4815-B822-F1969B9DA8A8}" srcOrd="1" destOrd="0" presId="urn:microsoft.com/office/officeart/2005/8/layout/hList2"/>
    <dgm:cxn modelId="{B478CD5F-00FD-4E7E-A5F7-37570C26EA80}" type="presParOf" srcId="{7CC2EB21-670C-469D-92DE-7930C1CF692F}" destId="{9312DA3B-E5D9-43C7-A74D-192C15B94A16}" srcOrd="2" destOrd="0" presId="urn:microsoft.com/office/officeart/2005/8/layout/hList2"/>
    <dgm:cxn modelId="{D1263CA8-DD1C-4385-BBF8-D56C5FC4DF33}" type="presParOf" srcId="{9312DA3B-E5D9-43C7-A74D-192C15B94A16}" destId="{15183CF9-98E8-47AC-9970-BDFAA834A2ED}" srcOrd="0" destOrd="0" presId="urn:microsoft.com/office/officeart/2005/8/layout/hList2"/>
    <dgm:cxn modelId="{796A3741-BA69-43DF-8ABD-B45ADAFCAE35}" type="presParOf" srcId="{9312DA3B-E5D9-43C7-A74D-192C15B94A16}" destId="{9BEEAB8C-7AFD-4A4F-A0A3-B17D1E020A80}" srcOrd="1" destOrd="0" presId="urn:microsoft.com/office/officeart/2005/8/layout/hList2"/>
    <dgm:cxn modelId="{BCD6DBEF-7725-4645-8BD2-6268408CA240}" type="presParOf" srcId="{9312DA3B-E5D9-43C7-A74D-192C15B94A16}" destId="{E000FD46-5230-4D35-8E67-7AA162F706CD}" srcOrd="2" destOrd="0" presId="urn:microsoft.com/office/officeart/2005/8/layout/hList2"/>
    <dgm:cxn modelId="{4CB1289A-A3D2-4858-8B90-C8C40D253A8E}" type="presParOf" srcId="{7CC2EB21-670C-469D-92DE-7930C1CF692F}" destId="{205825BE-565F-4787-8A12-F0CBB057578C}" srcOrd="3" destOrd="0" presId="urn:microsoft.com/office/officeart/2005/8/layout/hList2"/>
    <dgm:cxn modelId="{F910E566-1619-4F1A-9324-AFEA677F5088}" type="presParOf" srcId="{7CC2EB21-670C-469D-92DE-7930C1CF692F}" destId="{AB9D23CA-3E0C-4463-9DA5-DAD7DFAAA5A2}" srcOrd="4" destOrd="0" presId="urn:microsoft.com/office/officeart/2005/8/layout/hList2"/>
    <dgm:cxn modelId="{4FCC5519-04FF-4906-9715-263D8AB5A0C2}" type="presParOf" srcId="{AB9D23CA-3E0C-4463-9DA5-DAD7DFAAA5A2}" destId="{2E2AC215-FEA7-46FA-9592-390096AF3E2A}" srcOrd="0" destOrd="0" presId="urn:microsoft.com/office/officeart/2005/8/layout/hList2"/>
    <dgm:cxn modelId="{49E42ACB-D202-40A8-9FA2-0F7836DC20D0}" type="presParOf" srcId="{AB9D23CA-3E0C-4463-9DA5-DAD7DFAAA5A2}" destId="{707DFFC5-2979-4790-B788-DA6A885B4A5C}" srcOrd="1" destOrd="0" presId="urn:microsoft.com/office/officeart/2005/8/layout/hList2"/>
    <dgm:cxn modelId="{103B5A36-731C-4973-B09E-2ADD08379A7A}" type="presParOf" srcId="{AB9D23CA-3E0C-4463-9DA5-DAD7DFAAA5A2}" destId="{313FCAB8-1216-4AB5-8D27-EA99ADD74D53}" srcOrd="2" destOrd="0" presId="urn:microsoft.com/office/officeart/2005/8/layout/h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CF61E39-B44B-48BA-992E-B2D77628C7D7}" type="doc">
      <dgm:prSet loTypeId="urn:microsoft.com/office/officeart/2005/8/layout/hList2" loCatId="list" qsTypeId="urn:microsoft.com/office/officeart/2005/8/quickstyle/simple1" qsCatId="simple" csTypeId="urn:microsoft.com/office/officeart/2005/8/colors/accent1_2" csCatId="accent1" phldr="1"/>
      <dgm:spPr/>
      <dgm:t>
        <a:bodyPr/>
        <a:lstStyle/>
        <a:p>
          <a:endParaRPr lang="en-GB"/>
        </a:p>
      </dgm:t>
    </dgm:pt>
    <dgm:pt modelId="{994B6220-A149-4521-BCBD-100BB7988A3A}">
      <dgm:prSet phldrT="[Text]" phldr="1"/>
      <dgm:spPr/>
      <dgm:t>
        <a:bodyPr/>
        <a:lstStyle/>
        <a:p>
          <a:endParaRPr lang="en-GB" dirty="0"/>
        </a:p>
      </dgm:t>
    </dgm:pt>
    <dgm:pt modelId="{2A47F9DD-9775-420A-B6D8-BF33B62A741B}" type="parTrans" cxnId="{29B0DBC6-1E00-465A-B8F3-6D709BACE64E}">
      <dgm:prSet/>
      <dgm:spPr/>
      <dgm:t>
        <a:bodyPr/>
        <a:lstStyle/>
        <a:p>
          <a:endParaRPr lang="en-GB"/>
        </a:p>
      </dgm:t>
    </dgm:pt>
    <dgm:pt modelId="{E09033E8-9079-4BA0-A1AE-78936E3D9CE2}" type="sibTrans" cxnId="{29B0DBC6-1E00-465A-B8F3-6D709BACE64E}">
      <dgm:prSet/>
      <dgm:spPr/>
      <dgm:t>
        <a:bodyPr/>
        <a:lstStyle/>
        <a:p>
          <a:endParaRPr lang="en-GB"/>
        </a:p>
      </dgm:t>
    </dgm:pt>
    <dgm:pt modelId="{51BA9FF4-D2D1-4156-A001-5BC838E20B24}">
      <dgm:prSet phldrT="[Text]"/>
      <dgm:spPr/>
      <dgm:t>
        <a:bodyPr/>
        <a:lstStyle/>
        <a:p>
          <a:r>
            <a:rPr lang="en-GB" b="1" dirty="0">
              <a:solidFill>
                <a:schemeClr val="bg1"/>
              </a:solidFill>
            </a:rPr>
            <a:t>Defnyddio adborth ac asesiadau rheolaidd yn effeithiol i </a:t>
          </a:r>
          <a:r>
            <a:rPr lang="en-GB" b="1" dirty="0" err="1">
              <a:solidFill>
                <a:schemeClr val="bg1"/>
              </a:solidFill>
            </a:rPr>
            <a:t>deilwra’r</a:t>
          </a:r>
          <a:r>
            <a:rPr lang="en-GB" b="1" dirty="0">
              <a:solidFill>
                <a:schemeClr val="bg1"/>
              </a:solidFill>
            </a:rPr>
            <a:t> addysgu a’r dysgu ymhellach
Further develop the use regular feedback and assessment effectively to tailor teaching and learning.</a:t>
          </a:r>
          <a:endParaRPr lang="en-GB" dirty="0"/>
        </a:p>
      </dgm:t>
    </dgm:pt>
    <dgm:pt modelId="{ECC6E6DF-F4A7-47F1-B3F1-298C3B3CA822}" type="parTrans" cxnId="{CC9C8A60-7F38-4159-B392-974C8DB54CF3}">
      <dgm:prSet/>
      <dgm:spPr/>
      <dgm:t>
        <a:bodyPr/>
        <a:lstStyle/>
        <a:p>
          <a:endParaRPr lang="en-GB"/>
        </a:p>
      </dgm:t>
    </dgm:pt>
    <dgm:pt modelId="{B31E9138-7401-4CFF-984D-159F52B0D629}" type="sibTrans" cxnId="{CC9C8A60-7F38-4159-B392-974C8DB54CF3}">
      <dgm:prSet/>
      <dgm:spPr/>
      <dgm:t>
        <a:bodyPr/>
        <a:lstStyle/>
        <a:p>
          <a:endParaRPr lang="en-GB"/>
        </a:p>
      </dgm:t>
    </dgm:pt>
    <dgm:pt modelId="{FB84FAF9-07E6-4407-B4FD-D4661A95453A}">
      <dgm:prSet phldrT="[Text]" phldr="1"/>
      <dgm:spPr/>
      <dgm:t>
        <a:bodyPr/>
        <a:lstStyle/>
        <a:p>
          <a:endParaRPr lang="en-GB"/>
        </a:p>
      </dgm:t>
    </dgm:pt>
    <dgm:pt modelId="{7AEC95CA-EDEB-4C78-BCE3-C084EB63338B}" type="parTrans" cxnId="{D972FFEC-5C11-46A5-B5DF-C8E317537CDE}">
      <dgm:prSet/>
      <dgm:spPr/>
      <dgm:t>
        <a:bodyPr/>
        <a:lstStyle/>
        <a:p>
          <a:endParaRPr lang="en-GB"/>
        </a:p>
      </dgm:t>
    </dgm:pt>
    <dgm:pt modelId="{97B860E6-9308-4102-965C-8DFAF9A5A1BC}" type="sibTrans" cxnId="{D972FFEC-5C11-46A5-B5DF-C8E317537CDE}">
      <dgm:prSet/>
      <dgm:spPr/>
      <dgm:t>
        <a:bodyPr/>
        <a:lstStyle/>
        <a:p>
          <a:endParaRPr lang="en-GB"/>
        </a:p>
      </dgm:t>
    </dgm:pt>
    <dgm:pt modelId="{D1A28EB3-64BB-49FF-AB06-46CE7A5152C7}">
      <dgm:prSet phldrT="[Text]"/>
      <dgm:spPr/>
      <dgm:t>
        <a:bodyPr/>
        <a:lstStyle/>
        <a:p>
          <a:r>
            <a:rPr lang="en-GB" dirty="0"/>
            <a:t>Datblygu a </a:t>
          </a:r>
          <a:r>
            <a:rPr lang="en-GB" dirty="0" err="1"/>
            <a:t>dilyn</a:t>
          </a:r>
          <a:r>
            <a:rPr lang="en-GB" dirty="0"/>
            <a:t> </a:t>
          </a:r>
          <a:r>
            <a:rPr lang="en-GB" dirty="0" err="1"/>
            <a:t>cynllun</a:t>
          </a:r>
          <a:r>
            <a:rPr lang="en-GB" dirty="0"/>
            <a:t> penodol </a:t>
          </a:r>
          <a:r>
            <a:rPr lang="en-GB" dirty="0" err="1"/>
            <a:t>sy’n</a:t>
          </a:r>
          <a:r>
            <a:rPr lang="en-GB" dirty="0"/>
            <a:t> dangos </a:t>
          </a:r>
          <a:r>
            <a:rPr lang="en-GB" dirty="0" err="1"/>
            <a:t>dilyniant</a:t>
          </a:r>
          <a:r>
            <a:rPr lang="en-GB" dirty="0"/>
            <a:t> a </a:t>
          </a:r>
          <a:r>
            <a:rPr lang="en-GB" dirty="0" err="1"/>
            <a:t>chysondeb</a:t>
          </a:r>
          <a:r>
            <a:rPr lang="en-GB" dirty="0"/>
            <a:t> trwy’r camau cynnydd.
Develop and follow a specific plan that demonstrates progression and consistency across the progression steps.
</a:t>
          </a:r>
        </a:p>
      </dgm:t>
    </dgm:pt>
    <dgm:pt modelId="{985C2D5B-0E2A-467E-8750-C1946CA6FD1F}" type="parTrans" cxnId="{EDD16E31-7B18-4929-AF1D-A9F10F27464A}">
      <dgm:prSet/>
      <dgm:spPr/>
      <dgm:t>
        <a:bodyPr/>
        <a:lstStyle/>
        <a:p>
          <a:endParaRPr lang="en-GB"/>
        </a:p>
      </dgm:t>
    </dgm:pt>
    <dgm:pt modelId="{C3BD953E-958D-4C0B-9020-47D542702D27}" type="sibTrans" cxnId="{EDD16E31-7B18-4929-AF1D-A9F10F27464A}">
      <dgm:prSet/>
      <dgm:spPr/>
      <dgm:t>
        <a:bodyPr/>
        <a:lstStyle/>
        <a:p>
          <a:endParaRPr lang="en-GB"/>
        </a:p>
      </dgm:t>
    </dgm:pt>
    <dgm:pt modelId="{A855BBA5-88FD-443C-BBC4-0E468638B282}">
      <dgm:prSet phldrT="[Text]" phldr="1"/>
      <dgm:spPr/>
      <dgm:t>
        <a:bodyPr/>
        <a:lstStyle/>
        <a:p>
          <a:endParaRPr lang="en-GB"/>
        </a:p>
      </dgm:t>
    </dgm:pt>
    <dgm:pt modelId="{C5358B0C-C0EE-4F6E-91FA-48E9A573470D}" type="parTrans" cxnId="{5D508908-EFEE-4C0D-A96C-51159263C539}">
      <dgm:prSet/>
      <dgm:spPr/>
      <dgm:t>
        <a:bodyPr/>
        <a:lstStyle/>
        <a:p>
          <a:endParaRPr lang="en-GB"/>
        </a:p>
      </dgm:t>
    </dgm:pt>
    <dgm:pt modelId="{74D3FDD9-8134-4754-9A1C-713B4BD41595}" type="sibTrans" cxnId="{5D508908-EFEE-4C0D-A96C-51159263C539}">
      <dgm:prSet/>
      <dgm:spPr/>
      <dgm:t>
        <a:bodyPr/>
        <a:lstStyle/>
        <a:p>
          <a:endParaRPr lang="en-GB"/>
        </a:p>
      </dgm:t>
    </dgm:pt>
    <dgm:pt modelId="{87D9B0B6-6EB6-4D13-A7A9-9197109706D1}">
      <dgm:prSet phldrT="[Text]"/>
      <dgm:spPr/>
      <dgm:t>
        <a:bodyPr/>
        <a:lstStyle/>
        <a:p>
          <a:r>
            <a:rPr lang="en-GB" b="1" dirty="0"/>
            <a:t>Sicrhau darpariaeth </a:t>
          </a:r>
          <a:r>
            <a:rPr lang="en-GB" b="1" dirty="0" err="1"/>
            <a:t>gynhwysfawr</a:t>
          </a:r>
          <a:r>
            <a:rPr lang="en-GB" b="1" dirty="0"/>
            <a:t> a </a:t>
          </a:r>
          <a:r>
            <a:rPr lang="en-GB" b="1" dirty="0" err="1"/>
            <a:t>chyson</a:t>
          </a:r>
          <a:r>
            <a:rPr lang="en-GB" b="1" dirty="0"/>
            <a:t> a </a:t>
          </a:r>
          <a:r>
            <a:rPr lang="en-GB" b="1" dirty="0" err="1"/>
            <a:t>chynnig</a:t>
          </a:r>
          <a:r>
            <a:rPr lang="en-GB" b="1" dirty="0"/>
            <a:t> cyfleoedd </a:t>
          </a:r>
          <a:r>
            <a:rPr lang="en-GB" b="1" dirty="0" err="1"/>
            <a:t>dilys</a:t>
          </a:r>
          <a:r>
            <a:rPr lang="en-GB" b="1" dirty="0"/>
            <a:t> i </a:t>
          </a:r>
          <a:r>
            <a:rPr lang="en-GB" b="1" dirty="0" err="1"/>
            <a:t>ddatblygu'r</a:t>
          </a:r>
          <a:r>
            <a:rPr lang="en-GB" b="1" dirty="0"/>
            <a:t> sgiliau.
Ensure a comprehensive and consistent provision that offers authentic opportunities to develop skills.
</a:t>
          </a:r>
        </a:p>
      </dgm:t>
    </dgm:pt>
    <dgm:pt modelId="{87536ECD-1509-42A9-8433-78AB1514886F}" type="parTrans" cxnId="{30D754F4-8C56-41BC-A597-0239D2118A98}">
      <dgm:prSet/>
      <dgm:spPr/>
      <dgm:t>
        <a:bodyPr/>
        <a:lstStyle/>
        <a:p>
          <a:endParaRPr lang="en-GB"/>
        </a:p>
      </dgm:t>
    </dgm:pt>
    <dgm:pt modelId="{6ADB9B0E-02ED-4E59-B89A-57AC65DA6B9E}" type="sibTrans" cxnId="{30D754F4-8C56-41BC-A597-0239D2118A98}">
      <dgm:prSet/>
      <dgm:spPr/>
      <dgm:t>
        <a:bodyPr/>
        <a:lstStyle/>
        <a:p>
          <a:endParaRPr lang="en-GB"/>
        </a:p>
      </dgm:t>
    </dgm:pt>
    <dgm:pt modelId="{7CC2EB21-670C-469D-92DE-7930C1CF692F}" type="pres">
      <dgm:prSet presAssocID="{0CF61E39-B44B-48BA-992E-B2D77628C7D7}" presName="linearFlow" presStyleCnt="0">
        <dgm:presLayoutVars>
          <dgm:dir/>
          <dgm:animLvl val="lvl"/>
          <dgm:resizeHandles/>
        </dgm:presLayoutVars>
      </dgm:prSet>
      <dgm:spPr/>
    </dgm:pt>
    <dgm:pt modelId="{24508741-FCB1-44D6-8FB2-78966C70BBBC}" type="pres">
      <dgm:prSet presAssocID="{994B6220-A149-4521-BCBD-100BB7988A3A}" presName="compositeNode" presStyleCnt="0">
        <dgm:presLayoutVars>
          <dgm:bulletEnabled val="1"/>
        </dgm:presLayoutVars>
      </dgm:prSet>
      <dgm:spPr/>
    </dgm:pt>
    <dgm:pt modelId="{DA9E8831-0122-4D70-91FF-15CC544B1E5C}" type="pres">
      <dgm:prSet presAssocID="{994B6220-A149-4521-BCBD-100BB7988A3A}" presName="image" presStyleLbl="fgImgPlace1" presStyleIdx="0" presStyleCnt="3"/>
      <dgm:spPr/>
    </dgm:pt>
    <dgm:pt modelId="{315C981C-5AB7-4CE3-9233-2AC07BEA5FAE}" type="pres">
      <dgm:prSet presAssocID="{994B6220-A149-4521-BCBD-100BB7988A3A}" presName="childNode" presStyleLbl="node1" presStyleIdx="0" presStyleCnt="3">
        <dgm:presLayoutVars>
          <dgm:bulletEnabled val="1"/>
        </dgm:presLayoutVars>
      </dgm:prSet>
      <dgm:spPr/>
    </dgm:pt>
    <dgm:pt modelId="{DA8A98E3-4BDD-4BD0-9FC4-85EEB8ABD375}" type="pres">
      <dgm:prSet presAssocID="{994B6220-A149-4521-BCBD-100BB7988A3A}" presName="parentNode" presStyleLbl="revTx" presStyleIdx="0" presStyleCnt="3">
        <dgm:presLayoutVars>
          <dgm:chMax val="0"/>
          <dgm:bulletEnabled val="1"/>
        </dgm:presLayoutVars>
      </dgm:prSet>
      <dgm:spPr/>
    </dgm:pt>
    <dgm:pt modelId="{1FE57AC7-5014-4815-B822-F1969B9DA8A8}" type="pres">
      <dgm:prSet presAssocID="{E09033E8-9079-4BA0-A1AE-78936E3D9CE2}" presName="sibTrans" presStyleCnt="0"/>
      <dgm:spPr/>
    </dgm:pt>
    <dgm:pt modelId="{9312DA3B-E5D9-43C7-A74D-192C15B94A16}" type="pres">
      <dgm:prSet presAssocID="{FB84FAF9-07E6-4407-B4FD-D4661A95453A}" presName="compositeNode" presStyleCnt="0">
        <dgm:presLayoutVars>
          <dgm:bulletEnabled val="1"/>
        </dgm:presLayoutVars>
      </dgm:prSet>
      <dgm:spPr/>
    </dgm:pt>
    <dgm:pt modelId="{15183CF9-98E8-47AC-9970-BDFAA834A2ED}" type="pres">
      <dgm:prSet presAssocID="{FB84FAF9-07E6-4407-B4FD-D4661A95453A}" presName="image" presStyleLbl="fgImgPlace1" presStyleIdx="1" presStyleCnt="3"/>
      <dgm:spPr/>
    </dgm:pt>
    <dgm:pt modelId="{9BEEAB8C-7AFD-4A4F-A0A3-B17D1E020A80}" type="pres">
      <dgm:prSet presAssocID="{FB84FAF9-07E6-4407-B4FD-D4661A95453A}" presName="childNode" presStyleLbl="node1" presStyleIdx="1" presStyleCnt="3">
        <dgm:presLayoutVars>
          <dgm:bulletEnabled val="1"/>
        </dgm:presLayoutVars>
      </dgm:prSet>
      <dgm:spPr/>
    </dgm:pt>
    <dgm:pt modelId="{E000FD46-5230-4D35-8E67-7AA162F706CD}" type="pres">
      <dgm:prSet presAssocID="{FB84FAF9-07E6-4407-B4FD-D4661A95453A}" presName="parentNode" presStyleLbl="revTx" presStyleIdx="1" presStyleCnt="3">
        <dgm:presLayoutVars>
          <dgm:chMax val="0"/>
          <dgm:bulletEnabled val="1"/>
        </dgm:presLayoutVars>
      </dgm:prSet>
      <dgm:spPr/>
    </dgm:pt>
    <dgm:pt modelId="{205825BE-565F-4787-8A12-F0CBB057578C}" type="pres">
      <dgm:prSet presAssocID="{97B860E6-9308-4102-965C-8DFAF9A5A1BC}" presName="sibTrans" presStyleCnt="0"/>
      <dgm:spPr/>
    </dgm:pt>
    <dgm:pt modelId="{AB9D23CA-3E0C-4463-9DA5-DAD7DFAAA5A2}" type="pres">
      <dgm:prSet presAssocID="{A855BBA5-88FD-443C-BBC4-0E468638B282}" presName="compositeNode" presStyleCnt="0">
        <dgm:presLayoutVars>
          <dgm:bulletEnabled val="1"/>
        </dgm:presLayoutVars>
      </dgm:prSet>
      <dgm:spPr/>
    </dgm:pt>
    <dgm:pt modelId="{2E2AC215-FEA7-46FA-9592-390096AF3E2A}" type="pres">
      <dgm:prSet presAssocID="{A855BBA5-88FD-443C-BBC4-0E468638B282}" presName="image" presStyleLbl="fgImgPlace1" presStyleIdx="2" presStyleCnt="3"/>
      <dgm:spPr/>
    </dgm:pt>
    <dgm:pt modelId="{707DFFC5-2979-4790-B788-DA6A885B4A5C}" type="pres">
      <dgm:prSet presAssocID="{A855BBA5-88FD-443C-BBC4-0E468638B282}" presName="childNode" presStyleLbl="node1" presStyleIdx="2" presStyleCnt="3" custLinFactNeighborX="-1057" custLinFactNeighborY="-289">
        <dgm:presLayoutVars>
          <dgm:bulletEnabled val="1"/>
        </dgm:presLayoutVars>
      </dgm:prSet>
      <dgm:spPr/>
    </dgm:pt>
    <dgm:pt modelId="{313FCAB8-1216-4AB5-8D27-EA99ADD74D53}" type="pres">
      <dgm:prSet presAssocID="{A855BBA5-88FD-443C-BBC4-0E468638B282}" presName="parentNode" presStyleLbl="revTx" presStyleIdx="2" presStyleCnt="3">
        <dgm:presLayoutVars>
          <dgm:chMax val="0"/>
          <dgm:bulletEnabled val="1"/>
        </dgm:presLayoutVars>
      </dgm:prSet>
      <dgm:spPr/>
    </dgm:pt>
  </dgm:ptLst>
  <dgm:cxnLst>
    <dgm:cxn modelId="{5D508908-EFEE-4C0D-A96C-51159263C539}" srcId="{0CF61E39-B44B-48BA-992E-B2D77628C7D7}" destId="{A855BBA5-88FD-443C-BBC4-0E468638B282}" srcOrd="2" destOrd="0" parTransId="{C5358B0C-C0EE-4F6E-91FA-48E9A573470D}" sibTransId="{74D3FDD9-8134-4754-9A1C-713B4BD41595}"/>
    <dgm:cxn modelId="{3E40B929-46D0-4647-9604-38E98B5F9C5D}" type="presOf" srcId="{51BA9FF4-D2D1-4156-A001-5BC838E20B24}" destId="{315C981C-5AB7-4CE3-9233-2AC07BEA5FAE}" srcOrd="0" destOrd="0" presId="urn:microsoft.com/office/officeart/2005/8/layout/hList2"/>
    <dgm:cxn modelId="{EDD16E31-7B18-4929-AF1D-A9F10F27464A}" srcId="{FB84FAF9-07E6-4407-B4FD-D4661A95453A}" destId="{D1A28EB3-64BB-49FF-AB06-46CE7A5152C7}" srcOrd="0" destOrd="0" parTransId="{985C2D5B-0E2A-467E-8750-C1946CA6FD1F}" sibTransId="{C3BD953E-958D-4C0B-9020-47D542702D27}"/>
    <dgm:cxn modelId="{5A56725E-0953-4A2B-8251-F5F80421A922}" type="presOf" srcId="{87D9B0B6-6EB6-4D13-A7A9-9197109706D1}" destId="{707DFFC5-2979-4790-B788-DA6A885B4A5C}" srcOrd="0" destOrd="0" presId="urn:microsoft.com/office/officeart/2005/8/layout/hList2"/>
    <dgm:cxn modelId="{CC9C8A60-7F38-4159-B392-974C8DB54CF3}" srcId="{994B6220-A149-4521-BCBD-100BB7988A3A}" destId="{51BA9FF4-D2D1-4156-A001-5BC838E20B24}" srcOrd="0" destOrd="0" parTransId="{ECC6E6DF-F4A7-47F1-B3F1-298C3B3CA822}" sibTransId="{B31E9138-7401-4CFF-984D-159F52B0D629}"/>
    <dgm:cxn modelId="{57719541-87AF-4FA2-9FBF-8278F88C69A7}" type="presOf" srcId="{D1A28EB3-64BB-49FF-AB06-46CE7A5152C7}" destId="{9BEEAB8C-7AFD-4A4F-A0A3-B17D1E020A80}" srcOrd="0" destOrd="0" presId="urn:microsoft.com/office/officeart/2005/8/layout/hList2"/>
    <dgm:cxn modelId="{D51F1A4A-919A-4E2B-892C-08BEA7B84541}" type="presOf" srcId="{994B6220-A149-4521-BCBD-100BB7988A3A}" destId="{DA8A98E3-4BDD-4BD0-9FC4-85EEB8ABD375}" srcOrd="0" destOrd="0" presId="urn:microsoft.com/office/officeart/2005/8/layout/hList2"/>
    <dgm:cxn modelId="{339A4E75-53A1-4D28-AE4F-E4D7193F7A0B}" type="presOf" srcId="{A855BBA5-88FD-443C-BBC4-0E468638B282}" destId="{313FCAB8-1216-4AB5-8D27-EA99ADD74D53}" srcOrd="0" destOrd="0" presId="urn:microsoft.com/office/officeart/2005/8/layout/hList2"/>
    <dgm:cxn modelId="{7D1203AD-2B20-45BF-8A22-CD800EAD3370}" type="presOf" srcId="{FB84FAF9-07E6-4407-B4FD-D4661A95453A}" destId="{E000FD46-5230-4D35-8E67-7AA162F706CD}" srcOrd="0" destOrd="0" presId="urn:microsoft.com/office/officeart/2005/8/layout/hList2"/>
    <dgm:cxn modelId="{121DC2BB-9007-4880-9343-64307ED2B292}" type="presOf" srcId="{0CF61E39-B44B-48BA-992E-B2D77628C7D7}" destId="{7CC2EB21-670C-469D-92DE-7930C1CF692F}" srcOrd="0" destOrd="0" presId="urn:microsoft.com/office/officeart/2005/8/layout/hList2"/>
    <dgm:cxn modelId="{29B0DBC6-1E00-465A-B8F3-6D709BACE64E}" srcId="{0CF61E39-B44B-48BA-992E-B2D77628C7D7}" destId="{994B6220-A149-4521-BCBD-100BB7988A3A}" srcOrd="0" destOrd="0" parTransId="{2A47F9DD-9775-420A-B6D8-BF33B62A741B}" sibTransId="{E09033E8-9079-4BA0-A1AE-78936E3D9CE2}"/>
    <dgm:cxn modelId="{D972FFEC-5C11-46A5-B5DF-C8E317537CDE}" srcId="{0CF61E39-B44B-48BA-992E-B2D77628C7D7}" destId="{FB84FAF9-07E6-4407-B4FD-D4661A95453A}" srcOrd="1" destOrd="0" parTransId="{7AEC95CA-EDEB-4C78-BCE3-C084EB63338B}" sibTransId="{97B860E6-9308-4102-965C-8DFAF9A5A1BC}"/>
    <dgm:cxn modelId="{30D754F4-8C56-41BC-A597-0239D2118A98}" srcId="{A855BBA5-88FD-443C-BBC4-0E468638B282}" destId="{87D9B0B6-6EB6-4D13-A7A9-9197109706D1}" srcOrd="0" destOrd="0" parTransId="{87536ECD-1509-42A9-8433-78AB1514886F}" sibTransId="{6ADB9B0E-02ED-4E59-B89A-57AC65DA6B9E}"/>
    <dgm:cxn modelId="{8971DDAA-8BAA-4A2E-BCE1-31C2E94D7526}" type="presParOf" srcId="{7CC2EB21-670C-469D-92DE-7930C1CF692F}" destId="{24508741-FCB1-44D6-8FB2-78966C70BBBC}" srcOrd="0" destOrd="0" presId="urn:microsoft.com/office/officeart/2005/8/layout/hList2"/>
    <dgm:cxn modelId="{E6E520E2-4577-47D7-ACAD-8860C0F80931}" type="presParOf" srcId="{24508741-FCB1-44D6-8FB2-78966C70BBBC}" destId="{DA9E8831-0122-4D70-91FF-15CC544B1E5C}" srcOrd="0" destOrd="0" presId="urn:microsoft.com/office/officeart/2005/8/layout/hList2"/>
    <dgm:cxn modelId="{3D0B5A48-9DB6-4BE9-BC29-507E46C756FF}" type="presParOf" srcId="{24508741-FCB1-44D6-8FB2-78966C70BBBC}" destId="{315C981C-5AB7-4CE3-9233-2AC07BEA5FAE}" srcOrd="1" destOrd="0" presId="urn:microsoft.com/office/officeart/2005/8/layout/hList2"/>
    <dgm:cxn modelId="{EADEE75E-D279-4F72-871B-990C241509FF}" type="presParOf" srcId="{24508741-FCB1-44D6-8FB2-78966C70BBBC}" destId="{DA8A98E3-4BDD-4BD0-9FC4-85EEB8ABD375}" srcOrd="2" destOrd="0" presId="urn:microsoft.com/office/officeart/2005/8/layout/hList2"/>
    <dgm:cxn modelId="{981BAEB6-84BE-4AD7-A7C4-24B09F573E83}" type="presParOf" srcId="{7CC2EB21-670C-469D-92DE-7930C1CF692F}" destId="{1FE57AC7-5014-4815-B822-F1969B9DA8A8}" srcOrd="1" destOrd="0" presId="urn:microsoft.com/office/officeart/2005/8/layout/hList2"/>
    <dgm:cxn modelId="{B478CD5F-00FD-4E7E-A5F7-37570C26EA80}" type="presParOf" srcId="{7CC2EB21-670C-469D-92DE-7930C1CF692F}" destId="{9312DA3B-E5D9-43C7-A74D-192C15B94A16}" srcOrd="2" destOrd="0" presId="urn:microsoft.com/office/officeart/2005/8/layout/hList2"/>
    <dgm:cxn modelId="{D1263CA8-DD1C-4385-BBF8-D56C5FC4DF33}" type="presParOf" srcId="{9312DA3B-E5D9-43C7-A74D-192C15B94A16}" destId="{15183CF9-98E8-47AC-9970-BDFAA834A2ED}" srcOrd="0" destOrd="0" presId="urn:microsoft.com/office/officeart/2005/8/layout/hList2"/>
    <dgm:cxn modelId="{796A3741-BA69-43DF-8ABD-B45ADAFCAE35}" type="presParOf" srcId="{9312DA3B-E5D9-43C7-A74D-192C15B94A16}" destId="{9BEEAB8C-7AFD-4A4F-A0A3-B17D1E020A80}" srcOrd="1" destOrd="0" presId="urn:microsoft.com/office/officeart/2005/8/layout/hList2"/>
    <dgm:cxn modelId="{BCD6DBEF-7725-4645-8BD2-6268408CA240}" type="presParOf" srcId="{9312DA3B-E5D9-43C7-A74D-192C15B94A16}" destId="{E000FD46-5230-4D35-8E67-7AA162F706CD}" srcOrd="2" destOrd="0" presId="urn:microsoft.com/office/officeart/2005/8/layout/hList2"/>
    <dgm:cxn modelId="{4CB1289A-A3D2-4858-8B90-C8C40D253A8E}" type="presParOf" srcId="{7CC2EB21-670C-469D-92DE-7930C1CF692F}" destId="{205825BE-565F-4787-8A12-F0CBB057578C}" srcOrd="3" destOrd="0" presId="urn:microsoft.com/office/officeart/2005/8/layout/hList2"/>
    <dgm:cxn modelId="{F910E566-1619-4F1A-9324-AFEA677F5088}" type="presParOf" srcId="{7CC2EB21-670C-469D-92DE-7930C1CF692F}" destId="{AB9D23CA-3E0C-4463-9DA5-DAD7DFAAA5A2}" srcOrd="4" destOrd="0" presId="urn:microsoft.com/office/officeart/2005/8/layout/hList2"/>
    <dgm:cxn modelId="{4FCC5519-04FF-4906-9715-263D8AB5A0C2}" type="presParOf" srcId="{AB9D23CA-3E0C-4463-9DA5-DAD7DFAAA5A2}" destId="{2E2AC215-FEA7-46FA-9592-390096AF3E2A}" srcOrd="0" destOrd="0" presId="urn:microsoft.com/office/officeart/2005/8/layout/hList2"/>
    <dgm:cxn modelId="{49E42ACB-D202-40A8-9FA2-0F7836DC20D0}" type="presParOf" srcId="{AB9D23CA-3E0C-4463-9DA5-DAD7DFAAA5A2}" destId="{707DFFC5-2979-4790-B788-DA6A885B4A5C}" srcOrd="1" destOrd="0" presId="urn:microsoft.com/office/officeart/2005/8/layout/hList2"/>
    <dgm:cxn modelId="{103B5A36-731C-4973-B09E-2ADD08379A7A}" type="presParOf" srcId="{AB9D23CA-3E0C-4463-9DA5-DAD7DFAAA5A2}" destId="{313FCAB8-1216-4AB5-8D27-EA99ADD74D53}" srcOrd="2" destOrd="0" presId="urn:microsoft.com/office/officeart/2005/8/layout/h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CF61E39-B44B-48BA-992E-B2D77628C7D7}" type="doc">
      <dgm:prSet loTypeId="urn:microsoft.com/office/officeart/2005/8/layout/hList2" loCatId="list" qsTypeId="urn:microsoft.com/office/officeart/2005/8/quickstyle/simple1" qsCatId="simple" csTypeId="urn:microsoft.com/office/officeart/2005/8/colors/accent1_2" csCatId="accent1" phldr="1"/>
      <dgm:spPr/>
      <dgm:t>
        <a:bodyPr/>
        <a:lstStyle/>
        <a:p>
          <a:endParaRPr lang="en-GB"/>
        </a:p>
      </dgm:t>
    </dgm:pt>
    <dgm:pt modelId="{994B6220-A149-4521-BCBD-100BB7988A3A}">
      <dgm:prSet phldrT="[Text]" phldr="1"/>
      <dgm:spPr/>
      <dgm:t>
        <a:bodyPr/>
        <a:lstStyle/>
        <a:p>
          <a:endParaRPr lang="en-GB" dirty="0"/>
        </a:p>
      </dgm:t>
    </dgm:pt>
    <dgm:pt modelId="{2A47F9DD-9775-420A-B6D8-BF33B62A741B}" type="parTrans" cxnId="{29B0DBC6-1E00-465A-B8F3-6D709BACE64E}">
      <dgm:prSet/>
      <dgm:spPr/>
      <dgm:t>
        <a:bodyPr/>
        <a:lstStyle/>
        <a:p>
          <a:endParaRPr lang="en-GB"/>
        </a:p>
      </dgm:t>
    </dgm:pt>
    <dgm:pt modelId="{E09033E8-9079-4BA0-A1AE-78936E3D9CE2}" type="sibTrans" cxnId="{29B0DBC6-1E00-465A-B8F3-6D709BACE64E}">
      <dgm:prSet/>
      <dgm:spPr/>
      <dgm:t>
        <a:bodyPr/>
        <a:lstStyle/>
        <a:p>
          <a:endParaRPr lang="en-GB"/>
        </a:p>
      </dgm:t>
    </dgm:pt>
    <dgm:pt modelId="{51BA9FF4-D2D1-4156-A001-5BC838E20B24}">
      <dgm:prSet phldrT="[Text]"/>
      <dgm:spPr/>
      <dgm:t>
        <a:bodyPr/>
        <a:lstStyle/>
        <a:p>
          <a:r>
            <a:rPr lang="en-GB" b="1" dirty="0">
              <a:solidFill>
                <a:schemeClr val="bg1"/>
              </a:solidFill>
            </a:rPr>
            <a:t>Datblygu ymhellach a </a:t>
          </a:r>
          <a:r>
            <a:rPr lang="en-GB" b="1" dirty="0" err="1">
              <a:solidFill>
                <a:schemeClr val="bg1"/>
              </a:solidFill>
            </a:rPr>
            <a:t>mireinio</a:t>
          </a:r>
          <a:r>
            <a:rPr lang="en-GB" b="1" dirty="0">
              <a:solidFill>
                <a:schemeClr val="bg1"/>
              </a:solidFill>
            </a:rPr>
            <a:t> strategaethau i </a:t>
          </a:r>
          <a:r>
            <a:rPr lang="en-GB" b="1" dirty="0" err="1">
              <a:solidFill>
                <a:schemeClr val="bg1"/>
              </a:solidFill>
            </a:rPr>
            <a:t>feithrin</a:t>
          </a:r>
          <a:r>
            <a:rPr lang="en-GB" b="1" dirty="0">
              <a:solidFill>
                <a:schemeClr val="bg1"/>
              </a:solidFill>
            </a:rPr>
            <a:t> </a:t>
          </a:r>
          <a:r>
            <a:rPr lang="en-GB" b="1" dirty="0" err="1">
              <a:solidFill>
                <a:schemeClr val="bg1"/>
              </a:solidFill>
            </a:rPr>
            <a:t>perthnasoedd</a:t>
          </a:r>
          <a:r>
            <a:rPr lang="en-GB" b="1" dirty="0">
              <a:solidFill>
                <a:schemeClr val="bg1"/>
              </a:solidFill>
            </a:rPr>
            <a:t> </a:t>
          </a:r>
          <a:r>
            <a:rPr lang="en-GB" b="1" dirty="0" err="1">
              <a:solidFill>
                <a:schemeClr val="bg1"/>
              </a:solidFill>
            </a:rPr>
            <a:t>cadarnhaol</a:t>
          </a:r>
          <a:r>
            <a:rPr lang="en-GB" b="1" dirty="0">
              <a:solidFill>
                <a:schemeClr val="bg1"/>
              </a:solidFill>
            </a:rPr>
            <a:t> rhwng dysgwyr, gan ganolbwyntio ar wella </a:t>
          </a:r>
          <a:r>
            <a:rPr lang="en-GB" b="1" dirty="0" err="1">
              <a:solidFill>
                <a:schemeClr val="bg1"/>
              </a:solidFill>
            </a:rPr>
            <a:t>llesiant</a:t>
          </a:r>
          <a:r>
            <a:rPr lang="en-GB" b="1" dirty="0">
              <a:solidFill>
                <a:schemeClr val="bg1"/>
              </a:solidFill>
            </a:rPr>
            <a:t> </a:t>
          </a:r>
          <a:r>
            <a:rPr lang="en-GB" b="1" dirty="0" err="1">
              <a:solidFill>
                <a:schemeClr val="bg1"/>
              </a:solidFill>
            </a:rPr>
            <a:t>emosiynol</a:t>
          </a:r>
          <a:r>
            <a:rPr lang="en-GB" b="1" dirty="0">
              <a:solidFill>
                <a:schemeClr val="bg1"/>
              </a:solidFill>
            </a:rPr>
            <a:t> a </a:t>
          </a:r>
          <a:r>
            <a:rPr lang="en-GB" b="1" dirty="0" err="1">
              <a:solidFill>
                <a:schemeClr val="bg1"/>
              </a:solidFill>
            </a:rPr>
            <a:t>meddyliol</a:t>
          </a:r>
          <a:r>
            <a:rPr lang="en-GB" b="1" dirty="0">
              <a:solidFill>
                <a:schemeClr val="bg1"/>
              </a:solidFill>
            </a:rPr>
            <a:t> dysgwyr gydol </a:t>
          </a:r>
          <a:r>
            <a:rPr lang="en-GB" b="1" dirty="0" err="1">
              <a:solidFill>
                <a:schemeClr val="bg1"/>
              </a:solidFill>
            </a:rPr>
            <a:t>oes</a:t>
          </a:r>
          <a:r>
            <a:rPr lang="en-GB" b="1" dirty="0">
              <a:solidFill>
                <a:schemeClr val="bg1"/>
              </a:solidFill>
            </a:rPr>
            <a:t>.
Further develop and refine strategies to foster positive relationships between learners, focusing on improving the emotional and mental well-being of lifelong learners. </a:t>
          </a:r>
          <a:endParaRPr lang="en-GB" dirty="0"/>
        </a:p>
      </dgm:t>
    </dgm:pt>
    <dgm:pt modelId="{ECC6E6DF-F4A7-47F1-B3F1-298C3B3CA822}" type="parTrans" cxnId="{CC9C8A60-7F38-4159-B392-974C8DB54CF3}">
      <dgm:prSet/>
      <dgm:spPr/>
      <dgm:t>
        <a:bodyPr/>
        <a:lstStyle/>
        <a:p>
          <a:endParaRPr lang="en-GB"/>
        </a:p>
      </dgm:t>
    </dgm:pt>
    <dgm:pt modelId="{B31E9138-7401-4CFF-984D-159F52B0D629}" type="sibTrans" cxnId="{CC9C8A60-7F38-4159-B392-974C8DB54CF3}">
      <dgm:prSet/>
      <dgm:spPr/>
      <dgm:t>
        <a:bodyPr/>
        <a:lstStyle/>
        <a:p>
          <a:endParaRPr lang="en-GB"/>
        </a:p>
      </dgm:t>
    </dgm:pt>
    <dgm:pt modelId="{FB84FAF9-07E6-4407-B4FD-D4661A95453A}">
      <dgm:prSet phldrT="[Text]" phldr="1"/>
      <dgm:spPr/>
      <dgm:t>
        <a:bodyPr/>
        <a:lstStyle/>
        <a:p>
          <a:endParaRPr lang="en-GB"/>
        </a:p>
      </dgm:t>
    </dgm:pt>
    <dgm:pt modelId="{7AEC95CA-EDEB-4C78-BCE3-C084EB63338B}" type="parTrans" cxnId="{D972FFEC-5C11-46A5-B5DF-C8E317537CDE}">
      <dgm:prSet/>
      <dgm:spPr/>
      <dgm:t>
        <a:bodyPr/>
        <a:lstStyle/>
        <a:p>
          <a:endParaRPr lang="en-GB"/>
        </a:p>
      </dgm:t>
    </dgm:pt>
    <dgm:pt modelId="{97B860E6-9308-4102-965C-8DFAF9A5A1BC}" type="sibTrans" cxnId="{D972FFEC-5C11-46A5-B5DF-C8E317537CDE}">
      <dgm:prSet/>
      <dgm:spPr/>
      <dgm:t>
        <a:bodyPr/>
        <a:lstStyle/>
        <a:p>
          <a:endParaRPr lang="en-GB"/>
        </a:p>
      </dgm:t>
    </dgm:pt>
    <dgm:pt modelId="{D1A28EB3-64BB-49FF-AB06-46CE7A5152C7}">
      <dgm:prSet phldrT="[Text]"/>
      <dgm:spPr/>
      <dgm:t>
        <a:bodyPr/>
        <a:lstStyle/>
        <a:p>
          <a:r>
            <a:rPr lang="en-GB" dirty="0"/>
            <a:t>Cynnal ac </a:t>
          </a:r>
          <a:r>
            <a:rPr lang="en-GB" dirty="0" err="1"/>
            <a:t>ehangu</a:t>
          </a:r>
          <a:r>
            <a:rPr lang="en-GB" dirty="0"/>
            <a:t> amgylchedd dysgu </a:t>
          </a:r>
          <a:r>
            <a:rPr lang="en-GB" dirty="0" err="1"/>
            <a:t>cynhwysol</a:t>
          </a:r>
          <a:r>
            <a:rPr lang="en-GB" dirty="0"/>
            <a:t>, </a:t>
          </a:r>
          <a:r>
            <a:rPr lang="en-GB" dirty="0" err="1"/>
            <a:t>cytbwys</a:t>
          </a:r>
          <a:r>
            <a:rPr lang="en-GB" dirty="0"/>
            <a:t> a </a:t>
          </a:r>
          <a:r>
            <a:rPr lang="en-GB" dirty="0" err="1"/>
            <a:t>chefnogol</a:t>
          </a:r>
          <a:r>
            <a:rPr lang="en-GB" dirty="0"/>
            <a:t> </a:t>
          </a:r>
          <a:r>
            <a:rPr lang="en-GB" dirty="0" err="1"/>
            <a:t>i’r</a:t>
          </a:r>
          <a:r>
            <a:rPr lang="en-GB" dirty="0"/>
            <a:t> holl </a:t>
          </a:r>
          <a:r>
            <a:rPr lang="en-GB" dirty="0" err="1"/>
            <a:t>randdeiliaid</a:t>
          </a:r>
          <a:r>
            <a:rPr lang="en-GB" dirty="0"/>
            <a:t> drwy hyrwyddo </a:t>
          </a:r>
          <a:r>
            <a:rPr lang="en-GB" dirty="0" err="1"/>
            <a:t>cydraddoldeb</a:t>
          </a:r>
          <a:r>
            <a:rPr lang="en-GB" dirty="0"/>
            <a:t>, </a:t>
          </a:r>
          <a:r>
            <a:rPr lang="en-GB" dirty="0" err="1"/>
            <a:t>cefnogi</a:t>
          </a:r>
          <a:r>
            <a:rPr lang="en-GB" dirty="0"/>
            <a:t> lles staff a dysgwyr, a sicrhau bod </a:t>
          </a:r>
          <a:r>
            <a:rPr lang="en-GB" dirty="0" err="1"/>
            <a:t>pob</a:t>
          </a:r>
          <a:r>
            <a:rPr lang="en-GB" dirty="0"/>
            <a:t> llais yn </a:t>
          </a:r>
          <a:r>
            <a:rPr lang="en-GB" dirty="0" err="1"/>
            <a:t>cael</a:t>
          </a:r>
          <a:r>
            <a:rPr lang="en-GB" dirty="0"/>
            <a:t> ei glywed a’i </a:t>
          </a:r>
          <a:r>
            <a:rPr lang="en-GB" dirty="0" err="1"/>
            <a:t>barchu</a:t>
          </a:r>
          <a:r>
            <a:rPr lang="en-GB" dirty="0"/>
            <a:t>
Maintain and expand an inclusive, balanced and supportive learning environment for all stakeholders by promoting equality, supporting the wellbeing of staff and learners, and ensuring that all voices are heard and respected
</a:t>
          </a:r>
        </a:p>
      </dgm:t>
    </dgm:pt>
    <dgm:pt modelId="{985C2D5B-0E2A-467E-8750-C1946CA6FD1F}" type="parTrans" cxnId="{EDD16E31-7B18-4929-AF1D-A9F10F27464A}">
      <dgm:prSet/>
      <dgm:spPr/>
      <dgm:t>
        <a:bodyPr/>
        <a:lstStyle/>
        <a:p>
          <a:endParaRPr lang="en-GB"/>
        </a:p>
      </dgm:t>
    </dgm:pt>
    <dgm:pt modelId="{C3BD953E-958D-4C0B-9020-47D542702D27}" type="sibTrans" cxnId="{EDD16E31-7B18-4929-AF1D-A9F10F27464A}">
      <dgm:prSet/>
      <dgm:spPr/>
      <dgm:t>
        <a:bodyPr/>
        <a:lstStyle/>
        <a:p>
          <a:endParaRPr lang="en-GB"/>
        </a:p>
      </dgm:t>
    </dgm:pt>
    <dgm:pt modelId="{A855BBA5-88FD-443C-BBC4-0E468638B282}">
      <dgm:prSet phldrT="[Text]" phldr="1"/>
      <dgm:spPr/>
      <dgm:t>
        <a:bodyPr/>
        <a:lstStyle/>
        <a:p>
          <a:endParaRPr lang="en-GB"/>
        </a:p>
      </dgm:t>
    </dgm:pt>
    <dgm:pt modelId="{C5358B0C-C0EE-4F6E-91FA-48E9A573470D}" type="parTrans" cxnId="{5D508908-EFEE-4C0D-A96C-51159263C539}">
      <dgm:prSet/>
      <dgm:spPr/>
      <dgm:t>
        <a:bodyPr/>
        <a:lstStyle/>
        <a:p>
          <a:endParaRPr lang="en-GB"/>
        </a:p>
      </dgm:t>
    </dgm:pt>
    <dgm:pt modelId="{74D3FDD9-8134-4754-9A1C-713B4BD41595}" type="sibTrans" cxnId="{5D508908-EFEE-4C0D-A96C-51159263C539}">
      <dgm:prSet/>
      <dgm:spPr/>
      <dgm:t>
        <a:bodyPr/>
        <a:lstStyle/>
        <a:p>
          <a:endParaRPr lang="en-GB"/>
        </a:p>
      </dgm:t>
    </dgm:pt>
    <dgm:pt modelId="{87D9B0B6-6EB6-4D13-A7A9-9197109706D1}">
      <dgm:prSet phldrT="[Text]"/>
      <dgm:spPr/>
      <dgm:t>
        <a:bodyPr/>
        <a:lstStyle/>
        <a:p>
          <a:r>
            <a:rPr lang="en-GB" b="0" dirty="0" err="1"/>
            <a:t>Cryfhau’r</a:t>
          </a:r>
          <a:r>
            <a:rPr lang="en-GB" b="0" dirty="0"/>
            <a:t> </a:t>
          </a:r>
          <a:r>
            <a:rPr lang="en-GB" b="0" dirty="0" err="1"/>
            <a:t>berthynas</a:t>
          </a:r>
          <a:r>
            <a:rPr lang="en-GB" b="0" dirty="0"/>
            <a:t> rhwng yr ysgol a’r </a:t>
          </a:r>
          <a:r>
            <a:rPr lang="en-GB" b="0" dirty="0" err="1"/>
            <a:t>gymuned</a:t>
          </a:r>
          <a:r>
            <a:rPr lang="en-GB" b="0" dirty="0"/>
            <a:t> drwy </a:t>
          </a:r>
          <a:r>
            <a:rPr lang="en-GB" b="0" dirty="0" err="1"/>
            <a:t>gydweithio</a:t>
          </a:r>
          <a:r>
            <a:rPr lang="en-GB" b="0" dirty="0"/>
            <a:t> ac </a:t>
          </a:r>
          <a:r>
            <a:rPr lang="en-GB" b="0" dirty="0" err="1"/>
            <a:t>annog</a:t>
          </a:r>
          <a:r>
            <a:rPr lang="en-GB" b="0" dirty="0"/>
            <a:t> </a:t>
          </a:r>
          <a:r>
            <a:rPr lang="en-GB" b="0" dirty="0" err="1"/>
            <a:t>cefnogaeth</a:t>
          </a:r>
          <a:r>
            <a:rPr lang="en-GB" b="0" dirty="0"/>
            <a:t> </a:t>
          </a:r>
          <a:r>
            <a:rPr lang="en-GB" b="0" dirty="0" err="1"/>
            <a:t>cilyddol</a:t>
          </a:r>
          <a:endParaRPr lang="en-GB" b="1" dirty="0"/>
        </a:p>
      </dgm:t>
    </dgm:pt>
    <dgm:pt modelId="{87536ECD-1509-42A9-8433-78AB1514886F}" type="parTrans" cxnId="{30D754F4-8C56-41BC-A597-0239D2118A98}">
      <dgm:prSet/>
      <dgm:spPr/>
      <dgm:t>
        <a:bodyPr/>
        <a:lstStyle/>
        <a:p>
          <a:endParaRPr lang="en-GB"/>
        </a:p>
      </dgm:t>
    </dgm:pt>
    <dgm:pt modelId="{6ADB9B0E-02ED-4E59-B89A-57AC65DA6B9E}" type="sibTrans" cxnId="{30D754F4-8C56-41BC-A597-0239D2118A98}">
      <dgm:prSet/>
      <dgm:spPr/>
      <dgm:t>
        <a:bodyPr/>
        <a:lstStyle/>
        <a:p>
          <a:endParaRPr lang="en-GB"/>
        </a:p>
      </dgm:t>
    </dgm:pt>
    <dgm:pt modelId="{71E0228D-91EA-4445-AAEC-0E45A17E2A9B}">
      <dgm:prSet phldrT="[Text]"/>
      <dgm:spPr/>
      <dgm:t>
        <a:bodyPr/>
        <a:lstStyle/>
        <a:p>
          <a:r>
            <a:rPr lang="en-GB" b="0" dirty="0"/>
            <a:t>
</a:t>
          </a:r>
          <a:r>
            <a:rPr lang="en-GB" dirty="0"/>
            <a:t>Strengthen the relationship between the school and the community through collaboration and encouraging mutual support.</a:t>
          </a:r>
          <a:r>
            <a:rPr lang="en-GB" b="1" dirty="0"/>
            <a:t>
</a:t>
          </a:r>
        </a:p>
      </dgm:t>
    </dgm:pt>
    <dgm:pt modelId="{721997CE-122A-4716-860C-DF332984CACB}" type="parTrans" cxnId="{E0CB11B3-03CE-4050-87E1-BB78D857BA73}">
      <dgm:prSet/>
      <dgm:spPr/>
      <dgm:t>
        <a:bodyPr/>
        <a:lstStyle/>
        <a:p>
          <a:endParaRPr lang="en-GB"/>
        </a:p>
      </dgm:t>
    </dgm:pt>
    <dgm:pt modelId="{067CBABE-BD52-4872-8441-14B66B43D424}" type="sibTrans" cxnId="{E0CB11B3-03CE-4050-87E1-BB78D857BA73}">
      <dgm:prSet/>
      <dgm:spPr/>
      <dgm:t>
        <a:bodyPr/>
        <a:lstStyle/>
        <a:p>
          <a:endParaRPr lang="en-GB"/>
        </a:p>
      </dgm:t>
    </dgm:pt>
    <dgm:pt modelId="{7CC2EB21-670C-469D-92DE-7930C1CF692F}" type="pres">
      <dgm:prSet presAssocID="{0CF61E39-B44B-48BA-992E-B2D77628C7D7}" presName="linearFlow" presStyleCnt="0">
        <dgm:presLayoutVars>
          <dgm:dir/>
          <dgm:animLvl val="lvl"/>
          <dgm:resizeHandles/>
        </dgm:presLayoutVars>
      </dgm:prSet>
      <dgm:spPr/>
    </dgm:pt>
    <dgm:pt modelId="{24508741-FCB1-44D6-8FB2-78966C70BBBC}" type="pres">
      <dgm:prSet presAssocID="{994B6220-A149-4521-BCBD-100BB7988A3A}" presName="compositeNode" presStyleCnt="0">
        <dgm:presLayoutVars>
          <dgm:bulletEnabled val="1"/>
        </dgm:presLayoutVars>
      </dgm:prSet>
      <dgm:spPr/>
    </dgm:pt>
    <dgm:pt modelId="{DA9E8831-0122-4D70-91FF-15CC544B1E5C}" type="pres">
      <dgm:prSet presAssocID="{994B6220-A149-4521-BCBD-100BB7988A3A}" presName="image" presStyleLbl="fgImgPlace1" presStyleIdx="0" presStyleCnt="3"/>
      <dgm:spPr/>
    </dgm:pt>
    <dgm:pt modelId="{315C981C-5AB7-4CE3-9233-2AC07BEA5FAE}" type="pres">
      <dgm:prSet presAssocID="{994B6220-A149-4521-BCBD-100BB7988A3A}" presName="childNode" presStyleLbl="node1" presStyleIdx="0" presStyleCnt="3">
        <dgm:presLayoutVars>
          <dgm:bulletEnabled val="1"/>
        </dgm:presLayoutVars>
      </dgm:prSet>
      <dgm:spPr/>
    </dgm:pt>
    <dgm:pt modelId="{DA8A98E3-4BDD-4BD0-9FC4-85EEB8ABD375}" type="pres">
      <dgm:prSet presAssocID="{994B6220-A149-4521-BCBD-100BB7988A3A}" presName="parentNode" presStyleLbl="revTx" presStyleIdx="0" presStyleCnt="3">
        <dgm:presLayoutVars>
          <dgm:chMax val="0"/>
          <dgm:bulletEnabled val="1"/>
        </dgm:presLayoutVars>
      </dgm:prSet>
      <dgm:spPr/>
    </dgm:pt>
    <dgm:pt modelId="{1FE57AC7-5014-4815-B822-F1969B9DA8A8}" type="pres">
      <dgm:prSet presAssocID="{E09033E8-9079-4BA0-A1AE-78936E3D9CE2}" presName="sibTrans" presStyleCnt="0"/>
      <dgm:spPr/>
    </dgm:pt>
    <dgm:pt modelId="{9312DA3B-E5D9-43C7-A74D-192C15B94A16}" type="pres">
      <dgm:prSet presAssocID="{FB84FAF9-07E6-4407-B4FD-D4661A95453A}" presName="compositeNode" presStyleCnt="0">
        <dgm:presLayoutVars>
          <dgm:bulletEnabled val="1"/>
        </dgm:presLayoutVars>
      </dgm:prSet>
      <dgm:spPr/>
    </dgm:pt>
    <dgm:pt modelId="{15183CF9-98E8-47AC-9970-BDFAA834A2ED}" type="pres">
      <dgm:prSet presAssocID="{FB84FAF9-07E6-4407-B4FD-D4661A95453A}" presName="image" presStyleLbl="fgImgPlace1" presStyleIdx="1" presStyleCnt="3"/>
      <dgm:spPr/>
    </dgm:pt>
    <dgm:pt modelId="{9BEEAB8C-7AFD-4A4F-A0A3-B17D1E020A80}" type="pres">
      <dgm:prSet presAssocID="{FB84FAF9-07E6-4407-B4FD-D4661A95453A}" presName="childNode" presStyleLbl="node1" presStyleIdx="1" presStyleCnt="3">
        <dgm:presLayoutVars>
          <dgm:bulletEnabled val="1"/>
        </dgm:presLayoutVars>
      </dgm:prSet>
      <dgm:spPr/>
    </dgm:pt>
    <dgm:pt modelId="{E000FD46-5230-4D35-8E67-7AA162F706CD}" type="pres">
      <dgm:prSet presAssocID="{FB84FAF9-07E6-4407-B4FD-D4661A95453A}" presName="parentNode" presStyleLbl="revTx" presStyleIdx="1" presStyleCnt="3">
        <dgm:presLayoutVars>
          <dgm:chMax val="0"/>
          <dgm:bulletEnabled val="1"/>
        </dgm:presLayoutVars>
      </dgm:prSet>
      <dgm:spPr/>
    </dgm:pt>
    <dgm:pt modelId="{205825BE-565F-4787-8A12-F0CBB057578C}" type="pres">
      <dgm:prSet presAssocID="{97B860E6-9308-4102-965C-8DFAF9A5A1BC}" presName="sibTrans" presStyleCnt="0"/>
      <dgm:spPr/>
    </dgm:pt>
    <dgm:pt modelId="{AB9D23CA-3E0C-4463-9DA5-DAD7DFAAA5A2}" type="pres">
      <dgm:prSet presAssocID="{A855BBA5-88FD-443C-BBC4-0E468638B282}" presName="compositeNode" presStyleCnt="0">
        <dgm:presLayoutVars>
          <dgm:bulletEnabled val="1"/>
        </dgm:presLayoutVars>
      </dgm:prSet>
      <dgm:spPr/>
    </dgm:pt>
    <dgm:pt modelId="{2E2AC215-FEA7-46FA-9592-390096AF3E2A}" type="pres">
      <dgm:prSet presAssocID="{A855BBA5-88FD-443C-BBC4-0E468638B282}" presName="image" presStyleLbl="fgImgPlace1" presStyleIdx="2" presStyleCnt="3"/>
      <dgm:spPr/>
    </dgm:pt>
    <dgm:pt modelId="{707DFFC5-2979-4790-B788-DA6A885B4A5C}" type="pres">
      <dgm:prSet presAssocID="{A855BBA5-88FD-443C-BBC4-0E468638B282}" presName="childNode" presStyleLbl="node1" presStyleIdx="2" presStyleCnt="3" custLinFactNeighborX="-1057" custLinFactNeighborY="-289">
        <dgm:presLayoutVars>
          <dgm:bulletEnabled val="1"/>
        </dgm:presLayoutVars>
      </dgm:prSet>
      <dgm:spPr/>
    </dgm:pt>
    <dgm:pt modelId="{313FCAB8-1216-4AB5-8D27-EA99ADD74D53}" type="pres">
      <dgm:prSet presAssocID="{A855BBA5-88FD-443C-BBC4-0E468638B282}" presName="parentNode" presStyleLbl="revTx" presStyleIdx="2" presStyleCnt="3">
        <dgm:presLayoutVars>
          <dgm:chMax val="0"/>
          <dgm:bulletEnabled val="1"/>
        </dgm:presLayoutVars>
      </dgm:prSet>
      <dgm:spPr/>
    </dgm:pt>
  </dgm:ptLst>
  <dgm:cxnLst>
    <dgm:cxn modelId="{AA415005-52AD-46CD-95D3-25A02A17337D}" type="presOf" srcId="{71E0228D-91EA-4445-AAEC-0E45A17E2A9B}" destId="{707DFFC5-2979-4790-B788-DA6A885B4A5C}" srcOrd="0" destOrd="1" presId="urn:microsoft.com/office/officeart/2005/8/layout/hList2"/>
    <dgm:cxn modelId="{5D508908-EFEE-4C0D-A96C-51159263C539}" srcId="{0CF61E39-B44B-48BA-992E-B2D77628C7D7}" destId="{A855BBA5-88FD-443C-BBC4-0E468638B282}" srcOrd="2" destOrd="0" parTransId="{C5358B0C-C0EE-4F6E-91FA-48E9A573470D}" sibTransId="{74D3FDD9-8134-4754-9A1C-713B4BD41595}"/>
    <dgm:cxn modelId="{3E40B929-46D0-4647-9604-38E98B5F9C5D}" type="presOf" srcId="{51BA9FF4-D2D1-4156-A001-5BC838E20B24}" destId="{315C981C-5AB7-4CE3-9233-2AC07BEA5FAE}" srcOrd="0" destOrd="0" presId="urn:microsoft.com/office/officeart/2005/8/layout/hList2"/>
    <dgm:cxn modelId="{EDD16E31-7B18-4929-AF1D-A9F10F27464A}" srcId="{FB84FAF9-07E6-4407-B4FD-D4661A95453A}" destId="{D1A28EB3-64BB-49FF-AB06-46CE7A5152C7}" srcOrd="0" destOrd="0" parTransId="{985C2D5B-0E2A-467E-8750-C1946CA6FD1F}" sibTransId="{C3BD953E-958D-4C0B-9020-47D542702D27}"/>
    <dgm:cxn modelId="{5A56725E-0953-4A2B-8251-F5F80421A922}" type="presOf" srcId="{87D9B0B6-6EB6-4D13-A7A9-9197109706D1}" destId="{707DFFC5-2979-4790-B788-DA6A885B4A5C}" srcOrd="0" destOrd="0" presId="urn:microsoft.com/office/officeart/2005/8/layout/hList2"/>
    <dgm:cxn modelId="{CC9C8A60-7F38-4159-B392-974C8DB54CF3}" srcId="{994B6220-A149-4521-BCBD-100BB7988A3A}" destId="{51BA9FF4-D2D1-4156-A001-5BC838E20B24}" srcOrd="0" destOrd="0" parTransId="{ECC6E6DF-F4A7-47F1-B3F1-298C3B3CA822}" sibTransId="{B31E9138-7401-4CFF-984D-159F52B0D629}"/>
    <dgm:cxn modelId="{57719541-87AF-4FA2-9FBF-8278F88C69A7}" type="presOf" srcId="{D1A28EB3-64BB-49FF-AB06-46CE7A5152C7}" destId="{9BEEAB8C-7AFD-4A4F-A0A3-B17D1E020A80}" srcOrd="0" destOrd="0" presId="urn:microsoft.com/office/officeart/2005/8/layout/hList2"/>
    <dgm:cxn modelId="{D51F1A4A-919A-4E2B-892C-08BEA7B84541}" type="presOf" srcId="{994B6220-A149-4521-BCBD-100BB7988A3A}" destId="{DA8A98E3-4BDD-4BD0-9FC4-85EEB8ABD375}" srcOrd="0" destOrd="0" presId="urn:microsoft.com/office/officeart/2005/8/layout/hList2"/>
    <dgm:cxn modelId="{339A4E75-53A1-4D28-AE4F-E4D7193F7A0B}" type="presOf" srcId="{A855BBA5-88FD-443C-BBC4-0E468638B282}" destId="{313FCAB8-1216-4AB5-8D27-EA99ADD74D53}" srcOrd="0" destOrd="0" presId="urn:microsoft.com/office/officeart/2005/8/layout/hList2"/>
    <dgm:cxn modelId="{7D1203AD-2B20-45BF-8A22-CD800EAD3370}" type="presOf" srcId="{FB84FAF9-07E6-4407-B4FD-D4661A95453A}" destId="{E000FD46-5230-4D35-8E67-7AA162F706CD}" srcOrd="0" destOrd="0" presId="urn:microsoft.com/office/officeart/2005/8/layout/hList2"/>
    <dgm:cxn modelId="{E0CB11B3-03CE-4050-87E1-BB78D857BA73}" srcId="{A855BBA5-88FD-443C-BBC4-0E468638B282}" destId="{71E0228D-91EA-4445-AAEC-0E45A17E2A9B}" srcOrd="1" destOrd="0" parTransId="{721997CE-122A-4716-860C-DF332984CACB}" sibTransId="{067CBABE-BD52-4872-8441-14B66B43D424}"/>
    <dgm:cxn modelId="{121DC2BB-9007-4880-9343-64307ED2B292}" type="presOf" srcId="{0CF61E39-B44B-48BA-992E-B2D77628C7D7}" destId="{7CC2EB21-670C-469D-92DE-7930C1CF692F}" srcOrd="0" destOrd="0" presId="urn:microsoft.com/office/officeart/2005/8/layout/hList2"/>
    <dgm:cxn modelId="{29B0DBC6-1E00-465A-B8F3-6D709BACE64E}" srcId="{0CF61E39-B44B-48BA-992E-B2D77628C7D7}" destId="{994B6220-A149-4521-BCBD-100BB7988A3A}" srcOrd="0" destOrd="0" parTransId="{2A47F9DD-9775-420A-B6D8-BF33B62A741B}" sibTransId="{E09033E8-9079-4BA0-A1AE-78936E3D9CE2}"/>
    <dgm:cxn modelId="{D972FFEC-5C11-46A5-B5DF-C8E317537CDE}" srcId="{0CF61E39-B44B-48BA-992E-B2D77628C7D7}" destId="{FB84FAF9-07E6-4407-B4FD-D4661A95453A}" srcOrd="1" destOrd="0" parTransId="{7AEC95CA-EDEB-4C78-BCE3-C084EB63338B}" sibTransId="{97B860E6-9308-4102-965C-8DFAF9A5A1BC}"/>
    <dgm:cxn modelId="{30D754F4-8C56-41BC-A597-0239D2118A98}" srcId="{A855BBA5-88FD-443C-BBC4-0E468638B282}" destId="{87D9B0B6-6EB6-4D13-A7A9-9197109706D1}" srcOrd="0" destOrd="0" parTransId="{87536ECD-1509-42A9-8433-78AB1514886F}" sibTransId="{6ADB9B0E-02ED-4E59-B89A-57AC65DA6B9E}"/>
    <dgm:cxn modelId="{8971DDAA-8BAA-4A2E-BCE1-31C2E94D7526}" type="presParOf" srcId="{7CC2EB21-670C-469D-92DE-7930C1CF692F}" destId="{24508741-FCB1-44D6-8FB2-78966C70BBBC}" srcOrd="0" destOrd="0" presId="urn:microsoft.com/office/officeart/2005/8/layout/hList2"/>
    <dgm:cxn modelId="{E6E520E2-4577-47D7-ACAD-8860C0F80931}" type="presParOf" srcId="{24508741-FCB1-44D6-8FB2-78966C70BBBC}" destId="{DA9E8831-0122-4D70-91FF-15CC544B1E5C}" srcOrd="0" destOrd="0" presId="urn:microsoft.com/office/officeart/2005/8/layout/hList2"/>
    <dgm:cxn modelId="{3D0B5A48-9DB6-4BE9-BC29-507E46C756FF}" type="presParOf" srcId="{24508741-FCB1-44D6-8FB2-78966C70BBBC}" destId="{315C981C-5AB7-4CE3-9233-2AC07BEA5FAE}" srcOrd="1" destOrd="0" presId="urn:microsoft.com/office/officeart/2005/8/layout/hList2"/>
    <dgm:cxn modelId="{EADEE75E-D279-4F72-871B-990C241509FF}" type="presParOf" srcId="{24508741-FCB1-44D6-8FB2-78966C70BBBC}" destId="{DA8A98E3-4BDD-4BD0-9FC4-85EEB8ABD375}" srcOrd="2" destOrd="0" presId="urn:microsoft.com/office/officeart/2005/8/layout/hList2"/>
    <dgm:cxn modelId="{981BAEB6-84BE-4AD7-A7C4-24B09F573E83}" type="presParOf" srcId="{7CC2EB21-670C-469D-92DE-7930C1CF692F}" destId="{1FE57AC7-5014-4815-B822-F1969B9DA8A8}" srcOrd="1" destOrd="0" presId="urn:microsoft.com/office/officeart/2005/8/layout/hList2"/>
    <dgm:cxn modelId="{B478CD5F-00FD-4E7E-A5F7-37570C26EA80}" type="presParOf" srcId="{7CC2EB21-670C-469D-92DE-7930C1CF692F}" destId="{9312DA3B-E5D9-43C7-A74D-192C15B94A16}" srcOrd="2" destOrd="0" presId="urn:microsoft.com/office/officeart/2005/8/layout/hList2"/>
    <dgm:cxn modelId="{D1263CA8-DD1C-4385-BBF8-D56C5FC4DF33}" type="presParOf" srcId="{9312DA3B-E5D9-43C7-A74D-192C15B94A16}" destId="{15183CF9-98E8-47AC-9970-BDFAA834A2ED}" srcOrd="0" destOrd="0" presId="urn:microsoft.com/office/officeart/2005/8/layout/hList2"/>
    <dgm:cxn modelId="{796A3741-BA69-43DF-8ABD-B45ADAFCAE35}" type="presParOf" srcId="{9312DA3B-E5D9-43C7-A74D-192C15B94A16}" destId="{9BEEAB8C-7AFD-4A4F-A0A3-B17D1E020A80}" srcOrd="1" destOrd="0" presId="urn:microsoft.com/office/officeart/2005/8/layout/hList2"/>
    <dgm:cxn modelId="{BCD6DBEF-7725-4645-8BD2-6268408CA240}" type="presParOf" srcId="{9312DA3B-E5D9-43C7-A74D-192C15B94A16}" destId="{E000FD46-5230-4D35-8E67-7AA162F706CD}" srcOrd="2" destOrd="0" presId="urn:microsoft.com/office/officeart/2005/8/layout/hList2"/>
    <dgm:cxn modelId="{4CB1289A-A3D2-4858-8B90-C8C40D253A8E}" type="presParOf" srcId="{7CC2EB21-670C-469D-92DE-7930C1CF692F}" destId="{205825BE-565F-4787-8A12-F0CBB057578C}" srcOrd="3" destOrd="0" presId="urn:microsoft.com/office/officeart/2005/8/layout/hList2"/>
    <dgm:cxn modelId="{F910E566-1619-4F1A-9324-AFEA677F5088}" type="presParOf" srcId="{7CC2EB21-670C-469D-92DE-7930C1CF692F}" destId="{AB9D23CA-3E0C-4463-9DA5-DAD7DFAAA5A2}" srcOrd="4" destOrd="0" presId="urn:microsoft.com/office/officeart/2005/8/layout/hList2"/>
    <dgm:cxn modelId="{4FCC5519-04FF-4906-9715-263D8AB5A0C2}" type="presParOf" srcId="{AB9D23CA-3E0C-4463-9DA5-DAD7DFAAA5A2}" destId="{2E2AC215-FEA7-46FA-9592-390096AF3E2A}" srcOrd="0" destOrd="0" presId="urn:microsoft.com/office/officeart/2005/8/layout/hList2"/>
    <dgm:cxn modelId="{49E42ACB-D202-40A8-9FA2-0F7836DC20D0}" type="presParOf" srcId="{AB9D23CA-3E0C-4463-9DA5-DAD7DFAAA5A2}" destId="{707DFFC5-2979-4790-B788-DA6A885B4A5C}" srcOrd="1" destOrd="0" presId="urn:microsoft.com/office/officeart/2005/8/layout/hList2"/>
    <dgm:cxn modelId="{103B5A36-731C-4973-B09E-2ADD08379A7A}" type="presParOf" srcId="{AB9D23CA-3E0C-4463-9DA5-DAD7DFAAA5A2}" destId="{313FCAB8-1216-4AB5-8D27-EA99ADD74D53}" srcOrd="2" destOrd="0" presId="urn:microsoft.com/office/officeart/2005/8/layout/h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8A98E3-4BDD-4BD0-9FC4-85EEB8ABD375}">
      <dsp:nvSpPr>
        <dsp:cNvPr id="0" name=""/>
        <dsp:cNvSpPr/>
      </dsp:nvSpPr>
      <dsp:spPr>
        <a:xfrm rot="16200000">
          <a:off x="-1165972" y="1957584"/>
          <a:ext cx="2933414" cy="482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5487" bIns="0" numCol="1" spcCol="1270" anchor="t" anchorCtr="0">
          <a:noAutofit/>
        </a:bodyPr>
        <a:lstStyle/>
        <a:p>
          <a:pPr marL="0" lvl="0" indent="0" algn="r" defTabSz="1600200">
            <a:lnSpc>
              <a:spcPct val="90000"/>
            </a:lnSpc>
            <a:spcBef>
              <a:spcPct val="0"/>
            </a:spcBef>
            <a:spcAft>
              <a:spcPct val="35000"/>
            </a:spcAft>
            <a:buNone/>
          </a:pPr>
          <a:endParaRPr lang="en-GB" sz="3600" kern="1200" dirty="0"/>
        </a:p>
      </dsp:txBody>
      <dsp:txXfrm>
        <a:off x="-1165972" y="1957584"/>
        <a:ext cx="2933414" cy="482441"/>
      </dsp:txXfrm>
    </dsp:sp>
    <dsp:sp modelId="{315C981C-5AB7-4CE3-9233-2AC07BEA5FAE}">
      <dsp:nvSpPr>
        <dsp:cNvPr id="0" name=""/>
        <dsp:cNvSpPr/>
      </dsp:nvSpPr>
      <dsp:spPr>
        <a:xfrm>
          <a:off x="541955" y="732097"/>
          <a:ext cx="2403069" cy="2933414"/>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425487" rIns="135128" bIns="135128" numCol="1" spcCol="1270" anchor="t" anchorCtr="0">
          <a:noAutofit/>
        </a:bodyPr>
        <a:lstStyle/>
        <a:p>
          <a:pPr marL="114300" lvl="1" indent="-114300" algn="l" defTabSz="666750">
            <a:lnSpc>
              <a:spcPct val="90000"/>
            </a:lnSpc>
            <a:spcBef>
              <a:spcPct val="0"/>
            </a:spcBef>
            <a:spcAft>
              <a:spcPct val="15000"/>
            </a:spcAft>
            <a:buChar char="•"/>
          </a:pPr>
          <a:r>
            <a:rPr lang="en-GB" sz="1500" b="1" kern="1200" dirty="0">
              <a:solidFill>
                <a:schemeClr val="bg1"/>
              </a:solidFill>
            </a:rPr>
            <a:t>Blaenoriaeth 1 / Priority 1
Gwreiddio sgiliau iaith </a:t>
          </a:r>
          <a:r>
            <a:rPr lang="en-GB" sz="1500" b="1" kern="1200" dirty="0" err="1">
              <a:solidFill>
                <a:schemeClr val="bg1"/>
              </a:solidFill>
            </a:rPr>
            <a:t>gyfoethog</a:t>
          </a:r>
          <a:r>
            <a:rPr lang="en-GB" sz="1500" b="1" kern="1200" dirty="0">
              <a:solidFill>
                <a:schemeClr val="bg1"/>
              </a:solidFill>
            </a:rPr>
            <a:t> a </a:t>
          </a:r>
          <a:r>
            <a:rPr lang="en-GB" sz="1500" b="1" kern="1200" dirty="0" err="1">
              <a:solidFill>
                <a:schemeClr val="bg1"/>
              </a:solidFill>
            </a:rPr>
            <a:t>chywir</a:t>
          </a:r>
          <a:r>
            <a:rPr lang="en-GB" sz="1500" b="1" kern="1200" dirty="0">
              <a:solidFill>
                <a:schemeClr val="bg1"/>
              </a:solidFill>
            </a:rPr>
            <a:t> yn </a:t>
          </a:r>
          <a:r>
            <a:rPr lang="en-GB" sz="1500" b="1" kern="1200" dirty="0" err="1">
              <a:solidFill>
                <a:schemeClr val="bg1"/>
              </a:solidFill>
            </a:rPr>
            <a:t>systematig</a:t>
          </a:r>
          <a:r>
            <a:rPr lang="en-GB" sz="1500" b="1" kern="1200" dirty="0">
              <a:solidFill>
                <a:schemeClr val="bg1"/>
              </a:solidFill>
            </a:rPr>
            <a:t> ar draws y </a:t>
          </a:r>
          <a:r>
            <a:rPr lang="en-GB" sz="1500" b="1" kern="1200" dirty="0" err="1">
              <a:solidFill>
                <a:schemeClr val="bg1"/>
              </a:solidFill>
            </a:rPr>
            <a:t>cwricwlwm</a:t>
          </a:r>
          <a:r>
            <a:rPr lang="en-GB" sz="1500" b="1" kern="1200" dirty="0">
              <a:solidFill>
                <a:schemeClr val="bg1"/>
              </a:solidFill>
            </a:rPr>
            <a:t>. / </a:t>
          </a:r>
          <a:endParaRPr lang="en-GB" sz="1500" kern="1200" dirty="0"/>
        </a:p>
        <a:p>
          <a:pPr marL="114300" lvl="1" indent="-114300" algn="l" defTabSz="666750">
            <a:lnSpc>
              <a:spcPct val="90000"/>
            </a:lnSpc>
            <a:spcBef>
              <a:spcPct val="0"/>
            </a:spcBef>
            <a:spcAft>
              <a:spcPct val="15000"/>
            </a:spcAft>
            <a:buChar char="•"/>
          </a:pPr>
          <a:r>
            <a:rPr lang="en-GB" sz="1500" b="1" kern="1200" dirty="0">
              <a:solidFill>
                <a:schemeClr val="bg1"/>
              </a:solidFill>
            </a:rPr>
            <a:t>Systematically embed rich and accurate language skills across the curriculum.</a:t>
          </a:r>
        </a:p>
      </dsp:txBody>
      <dsp:txXfrm>
        <a:off x="541955" y="732097"/>
        <a:ext cx="2403069" cy="2933414"/>
      </dsp:txXfrm>
    </dsp:sp>
    <dsp:sp modelId="{DA9E8831-0122-4D70-91FF-15CC544B1E5C}">
      <dsp:nvSpPr>
        <dsp:cNvPr id="0" name=""/>
        <dsp:cNvSpPr/>
      </dsp:nvSpPr>
      <dsp:spPr>
        <a:xfrm>
          <a:off x="59513" y="95275"/>
          <a:ext cx="964882" cy="964882"/>
        </a:xfrm>
        <a:prstGeom prst="rect">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00FD46-5230-4D35-8E67-7AA162F706CD}">
      <dsp:nvSpPr>
        <dsp:cNvPr id="0" name=""/>
        <dsp:cNvSpPr/>
      </dsp:nvSpPr>
      <dsp:spPr>
        <a:xfrm rot="16200000">
          <a:off x="2360957" y="1957584"/>
          <a:ext cx="2933414" cy="482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5487" bIns="0" numCol="1" spcCol="1270" anchor="t" anchorCtr="0">
          <a:noAutofit/>
        </a:bodyPr>
        <a:lstStyle/>
        <a:p>
          <a:pPr marL="0" lvl="0" indent="0" algn="r" defTabSz="1600200">
            <a:lnSpc>
              <a:spcPct val="90000"/>
            </a:lnSpc>
            <a:spcBef>
              <a:spcPct val="0"/>
            </a:spcBef>
            <a:spcAft>
              <a:spcPct val="35000"/>
            </a:spcAft>
            <a:buNone/>
          </a:pPr>
          <a:endParaRPr lang="en-GB" sz="3600" kern="1200"/>
        </a:p>
      </dsp:txBody>
      <dsp:txXfrm>
        <a:off x="2360957" y="1957584"/>
        <a:ext cx="2933414" cy="482441"/>
      </dsp:txXfrm>
    </dsp:sp>
    <dsp:sp modelId="{9BEEAB8C-7AFD-4A4F-A0A3-B17D1E020A80}">
      <dsp:nvSpPr>
        <dsp:cNvPr id="0" name=""/>
        <dsp:cNvSpPr/>
      </dsp:nvSpPr>
      <dsp:spPr>
        <a:xfrm>
          <a:off x="4068885" y="732097"/>
          <a:ext cx="2403069" cy="2933414"/>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425487" rIns="135128" bIns="135128" numCol="1" spcCol="1270" anchor="t" anchorCtr="0">
          <a:noAutofit/>
        </a:bodyPr>
        <a:lstStyle/>
        <a:p>
          <a:pPr marL="114300" lvl="1" indent="-114300" algn="l" defTabSz="666750">
            <a:lnSpc>
              <a:spcPct val="90000"/>
            </a:lnSpc>
            <a:spcBef>
              <a:spcPct val="0"/>
            </a:spcBef>
            <a:spcAft>
              <a:spcPct val="15000"/>
            </a:spcAft>
            <a:buChar char="•"/>
          </a:pPr>
          <a:endParaRPr lang="en-GB" sz="1500" kern="1200" dirty="0"/>
        </a:p>
        <a:p>
          <a:pPr marL="114300" lvl="1" indent="-114300" algn="l" defTabSz="666750">
            <a:lnSpc>
              <a:spcPct val="90000"/>
            </a:lnSpc>
            <a:spcBef>
              <a:spcPct val="0"/>
            </a:spcBef>
            <a:spcAft>
              <a:spcPct val="15000"/>
            </a:spcAft>
            <a:buChar char="•"/>
          </a:pPr>
          <a:r>
            <a:rPr lang="en-GB" sz="1500" b="1" kern="1200" dirty="0">
              <a:solidFill>
                <a:schemeClr val="bg1"/>
              </a:solidFill>
            </a:rPr>
            <a:t>Blaenoriaeth 2 / Priority 2
 </a:t>
          </a:r>
          <a:r>
            <a:rPr lang="en-GB" sz="1500" b="1" kern="1200" dirty="0" err="1">
              <a:solidFill>
                <a:schemeClr val="bg1"/>
              </a:solidFill>
            </a:rPr>
            <a:t>Integreiddio</a:t>
          </a:r>
          <a:r>
            <a:rPr lang="en-GB" sz="1500" b="1" kern="1200" dirty="0">
              <a:solidFill>
                <a:schemeClr val="bg1"/>
              </a:solidFill>
            </a:rPr>
            <a:t> cyfleoedd </a:t>
          </a:r>
          <a:r>
            <a:rPr lang="en-GB" sz="1500" b="1" kern="1200" dirty="0" err="1">
              <a:solidFill>
                <a:schemeClr val="bg1"/>
              </a:solidFill>
            </a:rPr>
            <a:t>mathemategol</a:t>
          </a:r>
          <a:r>
            <a:rPr lang="en-GB" sz="1500" b="1" kern="1200" dirty="0">
              <a:solidFill>
                <a:schemeClr val="bg1"/>
              </a:solidFill>
            </a:rPr>
            <a:t> eang </a:t>
          </a:r>
          <a:r>
            <a:rPr lang="en-GB" sz="1500" b="1" kern="1200" dirty="0" err="1">
              <a:solidFill>
                <a:schemeClr val="bg1"/>
              </a:solidFill>
            </a:rPr>
            <a:t>gyda</a:t>
          </a:r>
          <a:r>
            <a:rPr lang="en-GB" sz="1500" b="1" kern="1200" dirty="0">
              <a:solidFill>
                <a:schemeClr val="bg1"/>
              </a:solidFill>
            </a:rPr>
            <a:t> </a:t>
          </a:r>
          <a:r>
            <a:rPr lang="en-GB" sz="1500" b="1" kern="1200" dirty="0" err="1">
              <a:solidFill>
                <a:schemeClr val="bg1"/>
              </a:solidFill>
            </a:rPr>
            <a:t>ffocws</a:t>
          </a:r>
          <a:r>
            <a:rPr lang="en-GB" sz="1500" b="1" kern="1200" dirty="0">
              <a:solidFill>
                <a:schemeClr val="bg1"/>
              </a:solidFill>
            </a:rPr>
            <a:t> ar </a:t>
          </a:r>
          <a:r>
            <a:rPr lang="en-GB" sz="1500" b="1" kern="1200" dirty="0" err="1">
              <a:solidFill>
                <a:schemeClr val="bg1"/>
              </a:solidFill>
            </a:rPr>
            <a:t>gysondeb</a:t>
          </a:r>
          <a:r>
            <a:rPr lang="en-GB" sz="1500" b="1" kern="1200" dirty="0">
              <a:solidFill>
                <a:schemeClr val="bg1"/>
              </a:solidFill>
            </a:rPr>
            <a:t> ac asesu </a:t>
          </a:r>
          <a:r>
            <a:rPr lang="en-GB" sz="1500" b="1" kern="1200" dirty="0" err="1">
              <a:solidFill>
                <a:schemeClr val="bg1"/>
              </a:solidFill>
            </a:rPr>
            <a:t>ystyrlon</a:t>
          </a:r>
          <a:r>
            <a:rPr lang="en-GB" sz="1500" b="1" kern="1200" dirty="0">
              <a:solidFill>
                <a:schemeClr val="bg1"/>
              </a:solidFill>
            </a:rPr>
            <a:t> / Integrate broad mathematical opportunities with a focus on consistency and meaningful assessment.</a:t>
          </a:r>
          <a:endParaRPr lang="en-GB" sz="1500" kern="1200" dirty="0"/>
        </a:p>
      </dsp:txBody>
      <dsp:txXfrm>
        <a:off x="4068885" y="732097"/>
        <a:ext cx="2403069" cy="2933414"/>
      </dsp:txXfrm>
    </dsp:sp>
    <dsp:sp modelId="{15183CF9-98E8-47AC-9970-BDFAA834A2ED}">
      <dsp:nvSpPr>
        <dsp:cNvPr id="0" name=""/>
        <dsp:cNvSpPr/>
      </dsp:nvSpPr>
      <dsp:spPr>
        <a:xfrm>
          <a:off x="3586444" y="95275"/>
          <a:ext cx="964882" cy="964882"/>
        </a:xfrm>
        <a:prstGeom prst="rect">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13FCAB8-1216-4AB5-8D27-EA99ADD74D53}">
      <dsp:nvSpPr>
        <dsp:cNvPr id="0" name=""/>
        <dsp:cNvSpPr/>
      </dsp:nvSpPr>
      <dsp:spPr>
        <a:xfrm rot="16200000">
          <a:off x="5887888" y="1957584"/>
          <a:ext cx="2933414" cy="482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5487" bIns="0" numCol="1" spcCol="1270" anchor="t" anchorCtr="0">
          <a:noAutofit/>
        </a:bodyPr>
        <a:lstStyle/>
        <a:p>
          <a:pPr marL="0" lvl="0" indent="0" algn="r" defTabSz="1600200">
            <a:lnSpc>
              <a:spcPct val="90000"/>
            </a:lnSpc>
            <a:spcBef>
              <a:spcPct val="0"/>
            </a:spcBef>
            <a:spcAft>
              <a:spcPct val="35000"/>
            </a:spcAft>
            <a:buNone/>
          </a:pPr>
          <a:endParaRPr lang="en-GB" sz="3600" kern="1200"/>
        </a:p>
      </dsp:txBody>
      <dsp:txXfrm>
        <a:off x="5887888" y="1957584"/>
        <a:ext cx="2933414" cy="482441"/>
      </dsp:txXfrm>
    </dsp:sp>
    <dsp:sp modelId="{707DFFC5-2979-4790-B788-DA6A885B4A5C}">
      <dsp:nvSpPr>
        <dsp:cNvPr id="0" name=""/>
        <dsp:cNvSpPr/>
      </dsp:nvSpPr>
      <dsp:spPr>
        <a:xfrm>
          <a:off x="7595816" y="732097"/>
          <a:ext cx="2403069" cy="2933414"/>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425487" rIns="135128" bIns="135128" numCol="1" spcCol="1270" anchor="t" anchorCtr="0">
          <a:noAutofit/>
        </a:bodyPr>
        <a:lstStyle/>
        <a:p>
          <a:pPr marL="114300" lvl="1" indent="-114300" algn="l" defTabSz="666750">
            <a:lnSpc>
              <a:spcPct val="90000"/>
            </a:lnSpc>
            <a:spcBef>
              <a:spcPct val="0"/>
            </a:spcBef>
            <a:spcAft>
              <a:spcPct val="15000"/>
            </a:spcAft>
            <a:buChar char="•"/>
          </a:pPr>
          <a:endParaRPr lang="en-GB" sz="1500" b="1" kern="1200" dirty="0"/>
        </a:p>
        <a:p>
          <a:pPr marL="114300" lvl="1" indent="-114300" algn="l" defTabSz="666750">
            <a:lnSpc>
              <a:spcPct val="90000"/>
            </a:lnSpc>
            <a:spcBef>
              <a:spcPct val="0"/>
            </a:spcBef>
            <a:spcAft>
              <a:spcPct val="15000"/>
            </a:spcAft>
            <a:buChar char="•"/>
          </a:pPr>
          <a:r>
            <a:rPr lang="en-GB" sz="1500" b="1" kern="1200" dirty="0"/>
            <a:t>Blaenoriaeth 3 / Priority 3
Gwreiddio ymagwedd ysgol gyfan ar gyfer </a:t>
          </a:r>
          <a:r>
            <a:rPr lang="en-GB" sz="1500" b="1" kern="1200" dirty="0" err="1"/>
            <a:t>llesiant</a:t>
          </a:r>
          <a:r>
            <a:rPr lang="en-GB" sz="1500" b="1" kern="1200" dirty="0"/>
            <a:t> </a:t>
          </a:r>
          <a:r>
            <a:rPr lang="en-GB" sz="1500" b="1" kern="1200" dirty="0" err="1"/>
            <a:t>emosiynol</a:t>
          </a:r>
          <a:r>
            <a:rPr lang="en-GB" sz="1500" b="1" kern="1200" dirty="0"/>
            <a:t> a </a:t>
          </a:r>
          <a:r>
            <a:rPr lang="en-GB" sz="1500" b="1" kern="1200" dirty="0" err="1"/>
            <a:t>meddyliol</a:t>
          </a:r>
          <a:r>
            <a:rPr lang="en-GB" sz="1500" b="1" kern="1200" dirty="0"/>
            <a:t> /  Embed a whole-school approach to emotional and mental wellbeing.</a:t>
          </a:r>
        </a:p>
      </dsp:txBody>
      <dsp:txXfrm>
        <a:off x="7595816" y="732097"/>
        <a:ext cx="2403069" cy="2933414"/>
      </dsp:txXfrm>
    </dsp:sp>
    <dsp:sp modelId="{2E2AC215-FEA7-46FA-9592-390096AF3E2A}">
      <dsp:nvSpPr>
        <dsp:cNvPr id="0" name=""/>
        <dsp:cNvSpPr/>
      </dsp:nvSpPr>
      <dsp:spPr>
        <a:xfrm>
          <a:off x="7113375" y="95275"/>
          <a:ext cx="964882" cy="964882"/>
        </a:xfrm>
        <a:prstGeom prst="rect">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8A98E3-4BDD-4BD0-9FC4-85EEB8ABD375}">
      <dsp:nvSpPr>
        <dsp:cNvPr id="0" name=""/>
        <dsp:cNvSpPr/>
      </dsp:nvSpPr>
      <dsp:spPr>
        <a:xfrm rot="16200000">
          <a:off x="-1165972" y="1957584"/>
          <a:ext cx="2933414" cy="482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5487" bIns="0" numCol="1" spcCol="1270" anchor="t" anchorCtr="0">
          <a:noAutofit/>
        </a:bodyPr>
        <a:lstStyle/>
        <a:p>
          <a:pPr marL="0" lvl="0" indent="0" algn="r" defTabSz="1600200">
            <a:lnSpc>
              <a:spcPct val="90000"/>
            </a:lnSpc>
            <a:spcBef>
              <a:spcPct val="0"/>
            </a:spcBef>
            <a:spcAft>
              <a:spcPct val="35000"/>
            </a:spcAft>
            <a:buNone/>
          </a:pPr>
          <a:endParaRPr lang="en-GB" sz="3600" kern="1200" dirty="0"/>
        </a:p>
      </dsp:txBody>
      <dsp:txXfrm>
        <a:off x="-1165972" y="1957584"/>
        <a:ext cx="2933414" cy="482441"/>
      </dsp:txXfrm>
    </dsp:sp>
    <dsp:sp modelId="{315C981C-5AB7-4CE3-9233-2AC07BEA5FAE}">
      <dsp:nvSpPr>
        <dsp:cNvPr id="0" name=""/>
        <dsp:cNvSpPr/>
      </dsp:nvSpPr>
      <dsp:spPr>
        <a:xfrm>
          <a:off x="541955" y="732097"/>
          <a:ext cx="2403069" cy="2933414"/>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425487" rIns="113792" bIns="113792" numCol="1" spcCol="1270" anchor="t" anchorCtr="0">
          <a:noAutofit/>
        </a:bodyPr>
        <a:lstStyle/>
        <a:p>
          <a:pPr marL="114300" lvl="1" indent="-114300" algn="l" defTabSz="533400">
            <a:lnSpc>
              <a:spcPct val="90000"/>
            </a:lnSpc>
            <a:spcBef>
              <a:spcPct val="0"/>
            </a:spcBef>
            <a:spcAft>
              <a:spcPct val="15000"/>
            </a:spcAft>
            <a:buChar char="•"/>
          </a:pPr>
          <a:r>
            <a:rPr lang="en-GB" sz="1200" b="1" kern="1200" dirty="0" err="1">
              <a:solidFill>
                <a:schemeClr val="bg1"/>
              </a:solidFill>
            </a:rPr>
            <a:t>Integreiddio</a:t>
          </a:r>
          <a:r>
            <a:rPr lang="en-GB" sz="1200" b="1" kern="1200" dirty="0">
              <a:solidFill>
                <a:schemeClr val="bg1"/>
              </a:solidFill>
            </a:rPr>
            <a:t> strategaethau </a:t>
          </a:r>
          <a:r>
            <a:rPr lang="en-GB" sz="1200" b="1" kern="1200" dirty="0" err="1">
              <a:solidFill>
                <a:schemeClr val="bg1"/>
              </a:solidFill>
            </a:rPr>
            <a:t>llafar</a:t>
          </a:r>
          <a:r>
            <a:rPr lang="en-GB" sz="1200" b="1" kern="1200" dirty="0">
              <a:solidFill>
                <a:schemeClr val="bg1"/>
              </a:solidFill>
            </a:rPr>
            <a:t> cyson a </a:t>
          </a:r>
          <a:r>
            <a:rPr lang="en-GB" sz="1200" b="1" kern="1200" dirty="0" err="1">
              <a:solidFill>
                <a:schemeClr val="bg1"/>
              </a:solidFill>
            </a:rPr>
            <a:t>safonol</a:t>
          </a:r>
          <a:r>
            <a:rPr lang="en-GB" sz="1200" b="1" kern="1200" dirty="0">
              <a:solidFill>
                <a:schemeClr val="bg1"/>
              </a:solidFill>
            </a:rPr>
            <a:t> ar draws y </a:t>
          </a:r>
          <a:r>
            <a:rPr lang="en-GB" sz="1200" b="1" kern="1200" dirty="0" err="1">
              <a:solidFill>
                <a:schemeClr val="bg1"/>
              </a:solidFill>
            </a:rPr>
            <a:t>cwricwlwm</a:t>
          </a:r>
          <a:r>
            <a:rPr lang="en-GB" sz="1200" b="1" kern="1200" dirty="0">
              <a:solidFill>
                <a:schemeClr val="bg1"/>
              </a:solidFill>
            </a:rPr>
            <a:t>  gan </a:t>
          </a:r>
          <a:r>
            <a:rPr lang="en-GB" sz="1200" b="1" kern="1200" dirty="0" err="1">
              <a:solidFill>
                <a:schemeClr val="bg1"/>
              </a:solidFill>
            </a:rPr>
            <a:t>feithrin</a:t>
          </a:r>
          <a:r>
            <a:rPr lang="en-GB" sz="1200" b="1" kern="1200" dirty="0">
              <a:solidFill>
                <a:schemeClr val="bg1"/>
              </a:solidFill>
            </a:rPr>
            <a:t> hyder, cywirdeb ac </a:t>
          </a:r>
          <a:r>
            <a:rPr lang="en-GB" sz="1200" b="1" kern="1200" dirty="0" err="1">
              <a:solidFill>
                <a:schemeClr val="bg1"/>
              </a:solidFill>
            </a:rPr>
            <a:t>ymarferoldeb</a:t>
          </a:r>
          <a:r>
            <a:rPr lang="en-GB" sz="1200" b="1" kern="1200" dirty="0">
              <a:solidFill>
                <a:schemeClr val="bg1"/>
              </a:solidFill>
            </a:rPr>
            <a:t> mewn </a:t>
          </a:r>
          <a:r>
            <a:rPr lang="en-GB" sz="1200" b="1" kern="1200" dirty="0" err="1">
              <a:solidFill>
                <a:schemeClr val="bg1"/>
              </a:solidFill>
            </a:rPr>
            <a:t>cyfathrebu</a:t>
          </a:r>
          <a:r>
            <a:rPr lang="en-GB" sz="1200" b="1" kern="1200" dirty="0">
              <a:solidFill>
                <a:schemeClr val="bg1"/>
              </a:solidFill>
            </a:rPr>
            <a:t> </a:t>
          </a:r>
          <a:r>
            <a:rPr lang="en-GB" sz="1200" b="1" kern="1200" dirty="0" err="1">
              <a:solidFill>
                <a:schemeClr val="bg1"/>
              </a:solidFill>
            </a:rPr>
            <a:t>llafar</a:t>
          </a:r>
          <a:r>
            <a:rPr lang="en-GB" sz="1200" b="1" kern="1200" dirty="0">
              <a:solidFill>
                <a:schemeClr val="bg1"/>
              </a:solidFill>
            </a:rPr>
            <a:t>.
Integrating consistent and standard oral strategies across the curriculum, including reading models, fostering confidence, accuracy and practicality in oral communication.</a:t>
          </a:r>
          <a:endParaRPr lang="en-GB" sz="1200" kern="1200" dirty="0"/>
        </a:p>
      </dsp:txBody>
      <dsp:txXfrm>
        <a:off x="541955" y="732097"/>
        <a:ext cx="2403069" cy="2933414"/>
      </dsp:txXfrm>
    </dsp:sp>
    <dsp:sp modelId="{DA9E8831-0122-4D70-91FF-15CC544B1E5C}">
      <dsp:nvSpPr>
        <dsp:cNvPr id="0" name=""/>
        <dsp:cNvSpPr/>
      </dsp:nvSpPr>
      <dsp:spPr>
        <a:xfrm>
          <a:off x="59513" y="95275"/>
          <a:ext cx="964882" cy="964882"/>
        </a:xfrm>
        <a:prstGeom prst="rect">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00FD46-5230-4D35-8E67-7AA162F706CD}">
      <dsp:nvSpPr>
        <dsp:cNvPr id="0" name=""/>
        <dsp:cNvSpPr/>
      </dsp:nvSpPr>
      <dsp:spPr>
        <a:xfrm rot="16200000">
          <a:off x="2360957" y="1957584"/>
          <a:ext cx="2933414" cy="482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5487" bIns="0" numCol="1" spcCol="1270" anchor="t" anchorCtr="0">
          <a:noAutofit/>
        </a:bodyPr>
        <a:lstStyle/>
        <a:p>
          <a:pPr marL="0" lvl="0" indent="0" algn="r" defTabSz="1600200">
            <a:lnSpc>
              <a:spcPct val="90000"/>
            </a:lnSpc>
            <a:spcBef>
              <a:spcPct val="0"/>
            </a:spcBef>
            <a:spcAft>
              <a:spcPct val="35000"/>
            </a:spcAft>
            <a:buNone/>
          </a:pPr>
          <a:endParaRPr lang="en-GB" sz="3600" kern="1200"/>
        </a:p>
      </dsp:txBody>
      <dsp:txXfrm>
        <a:off x="2360957" y="1957584"/>
        <a:ext cx="2933414" cy="482441"/>
      </dsp:txXfrm>
    </dsp:sp>
    <dsp:sp modelId="{9BEEAB8C-7AFD-4A4F-A0A3-B17D1E020A80}">
      <dsp:nvSpPr>
        <dsp:cNvPr id="0" name=""/>
        <dsp:cNvSpPr/>
      </dsp:nvSpPr>
      <dsp:spPr>
        <a:xfrm>
          <a:off x="4068885" y="732097"/>
          <a:ext cx="2403069" cy="2933414"/>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425487" rIns="113792" bIns="113792" numCol="1" spcCol="1270" anchor="t" anchorCtr="0">
          <a:noAutofit/>
        </a:bodyPr>
        <a:lstStyle/>
        <a:p>
          <a:pPr marL="114300" lvl="1" indent="-114300" algn="l" defTabSz="533400">
            <a:lnSpc>
              <a:spcPct val="90000"/>
            </a:lnSpc>
            <a:spcBef>
              <a:spcPct val="0"/>
            </a:spcBef>
            <a:spcAft>
              <a:spcPct val="15000"/>
            </a:spcAft>
            <a:buChar char="•"/>
          </a:pPr>
          <a:r>
            <a:rPr lang="en-GB" sz="1200" kern="1200" dirty="0" err="1"/>
            <a:t>Sefydlogi</a:t>
          </a:r>
          <a:r>
            <a:rPr lang="en-GB" sz="1200" kern="1200" dirty="0"/>
            <a:t> </a:t>
          </a:r>
          <a:r>
            <a:rPr lang="en-GB" sz="1200" kern="1200" dirty="0" err="1"/>
            <a:t>seilwaith</a:t>
          </a:r>
          <a:r>
            <a:rPr lang="en-GB" sz="1200" kern="1200" dirty="0"/>
            <a:t> ysgol-gyfan ar gyfer datblygu </a:t>
          </a:r>
          <a:r>
            <a:rPr lang="en-GB" sz="1200" kern="1200" dirty="0" err="1"/>
            <a:t>sillafu</a:t>
          </a:r>
          <a:r>
            <a:rPr lang="en-GB" sz="1200" kern="1200" dirty="0"/>
            <a:t>, gan sicrhau bod dysgwyr yn </a:t>
          </a:r>
          <a:r>
            <a:rPr lang="en-GB" sz="1200" kern="1200" dirty="0" err="1"/>
            <a:t>adeiladu</a:t>
          </a:r>
          <a:r>
            <a:rPr lang="en-GB" sz="1200" kern="1200" dirty="0"/>
            <a:t> gwybodaeth </a:t>
          </a:r>
          <a:r>
            <a:rPr lang="en-GB" sz="1200" kern="1200" dirty="0" err="1"/>
            <a:t>gadarn</a:t>
          </a:r>
          <a:r>
            <a:rPr lang="en-GB" sz="1200" kern="1200" dirty="0"/>
            <a:t> o </a:t>
          </a:r>
          <a:r>
            <a:rPr lang="en-GB" sz="1200" kern="1200" dirty="0" err="1"/>
            <a:t>batrymau</a:t>
          </a:r>
          <a:r>
            <a:rPr lang="en-GB" sz="1200" kern="1200" dirty="0"/>
            <a:t> </a:t>
          </a:r>
          <a:r>
            <a:rPr lang="en-GB" sz="1200" kern="1200" dirty="0" err="1"/>
            <a:t>sillafu</a:t>
          </a:r>
          <a:r>
            <a:rPr lang="en-GB" sz="1200" kern="1200" dirty="0"/>
            <a:t> a'u </a:t>
          </a:r>
          <a:r>
            <a:rPr lang="en-GB" sz="1200" kern="1200" dirty="0" err="1"/>
            <a:t>defnyddio'n</a:t>
          </a:r>
          <a:r>
            <a:rPr lang="en-GB" sz="1200" kern="1200" dirty="0"/>
            <a:t> </a:t>
          </a:r>
          <a:r>
            <a:rPr lang="en-GB" sz="1200" kern="1200" dirty="0" err="1"/>
            <a:t>gywir</a:t>
          </a:r>
          <a:r>
            <a:rPr lang="en-GB" sz="1200" kern="1200" dirty="0"/>
            <a:t> mewn ysgrifennu
Stabilise a school-wide infrastructure for developing spelling, ensuring that learners build a solid knowledge of spelling patterns and use them correctly in writing</a:t>
          </a:r>
        </a:p>
      </dsp:txBody>
      <dsp:txXfrm>
        <a:off x="4068885" y="732097"/>
        <a:ext cx="2403069" cy="2933414"/>
      </dsp:txXfrm>
    </dsp:sp>
    <dsp:sp modelId="{15183CF9-98E8-47AC-9970-BDFAA834A2ED}">
      <dsp:nvSpPr>
        <dsp:cNvPr id="0" name=""/>
        <dsp:cNvSpPr/>
      </dsp:nvSpPr>
      <dsp:spPr>
        <a:xfrm>
          <a:off x="3586444" y="95275"/>
          <a:ext cx="964882" cy="964882"/>
        </a:xfrm>
        <a:prstGeom prst="rect">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13FCAB8-1216-4AB5-8D27-EA99ADD74D53}">
      <dsp:nvSpPr>
        <dsp:cNvPr id="0" name=""/>
        <dsp:cNvSpPr/>
      </dsp:nvSpPr>
      <dsp:spPr>
        <a:xfrm rot="16200000">
          <a:off x="5887888" y="1957584"/>
          <a:ext cx="2933414" cy="482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5487" bIns="0" numCol="1" spcCol="1270" anchor="t" anchorCtr="0">
          <a:noAutofit/>
        </a:bodyPr>
        <a:lstStyle/>
        <a:p>
          <a:pPr marL="0" lvl="0" indent="0" algn="r" defTabSz="1600200">
            <a:lnSpc>
              <a:spcPct val="90000"/>
            </a:lnSpc>
            <a:spcBef>
              <a:spcPct val="0"/>
            </a:spcBef>
            <a:spcAft>
              <a:spcPct val="35000"/>
            </a:spcAft>
            <a:buNone/>
          </a:pPr>
          <a:endParaRPr lang="en-GB" sz="3600" kern="1200"/>
        </a:p>
      </dsp:txBody>
      <dsp:txXfrm>
        <a:off x="5887888" y="1957584"/>
        <a:ext cx="2933414" cy="482441"/>
      </dsp:txXfrm>
    </dsp:sp>
    <dsp:sp modelId="{707DFFC5-2979-4790-B788-DA6A885B4A5C}">
      <dsp:nvSpPr>
        <dsp:cNvPr id="0" name=""/>
        <dsp:cNvSpPr/>
      </dsp:nvSpPr>
      <dsp:spPr>
        <a:xfrm>
          <a:off x="7570415" y="723620"/>
          <a:ext cx="2403069" cy="2933414"/>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425487" rIns="113792" bIns="113792" numCol="1" spcCol="1270" anchor="t" anchorCtr="0">
          <a:noAutofit/>
        </a:bodyPr>
        <a:lstStyle/>
        <a:p>
          <a:pPr marL="114300" lvl="1" indent="-114300" algn="l" defTabSz="533400">
            <a:lnSpc>
              <a:spcPct val="90000"/>
            </a:lnSpc>
            <a:spcBef>
              <a:spcPct val="0"/>
            </a:spcBef>
            <a:spcAft>
              <a:spcPct val="15000"/>
            </a:spcAft>
            <a:buChar char="•"/>
          </a:pPr>
          <a:r>
            <a:rPr lang="en-GB" sz="1200" b="1" kern="1200" dirty="0" err="1"/>
            <a:t>Ehangu</a:t>
          </a:r>
          <a:r>
            <a:rPr lang="en-GB" sz="1200" b="1" kern="1200" dirty="0"/>
            <a:t> dull ysgol-gyfan o </a:t>
          </a:r>
          <a:r>
            <a:rPr lang="en-GB" sz="1200" b="1" kern="1200" dirty="0" err="1"/>
            <a:t>strwythuro</a:t>
          </a:r>
          <a:r>
            <a:rPr lang="en-GB" sz="1200" b="1" kern="1200" dirty="0"/>
            <a:t> a </a:t>
          </a:r>
          <a:r>
            <a:rPr lang="en-GB" sz="1200" b="1" kern="1200" dirty="0" err="1"/>
            <a:t>chydlynu</a:t>
          </a:r>
          <a:r>
            <a:rPr lang="en-GB" sz="1200" b="1" kern="1200" dirty="0"/>
            <a:t> datblygiad sgiliau ysgrifennu a genres er mwyn sicrhau </a:t>
          </a:r>
          <a:r>
            <a:rPr lang="en-GB" sz="1200" b="1" kern="1200" dirty="0" err="1"/>
            <a:t>dilyniant</a:t>
          </a:r>
          <a:r>
            <a:rPr lang="en-GB" sz="1200" b="1" kern="1200" dirty="0"/>
            <a:t> </a:t>
          </a:r>
          <a:r>
            <a:rPr lang="en-GB" sz="1200" b="1" kern="1200" dirty="0" err="1"/>
            <a:t>ieithyddol</a:t>
          </a:r>
          <a:r>
            <a:rPr lang="en-GB" sz="1200" b="1" kern="1200" dirty="0"/>
            <a:t> a </a:t>
          </a:r>
          <a:r>
            <a:rPr lang="en-GB" sz="1200" b="1" kern="1200" dirty="0" err="1"/>
            <a:t>chreadigol</a:t>
          </a:r>
          <a:r>
            <a:rPr lang="en-GB" sz="1200" b="1" kern="1200" dirty="0"/>
            <a:t> clir ar draws y </a:t>
          </a:r>
          <a:r>
            <a:rPr lang="en-GB" sz="1200" b="1" kern="1200" dirty="0" err="1"/>
            <a:t>cwricwlwm</a:t>
          </a:r>
          <a:r>
            <a:rPr lang="en-GB" sz="1200" b="1" kern="1200" dirty="0"/>
            <a:t>.
Expanding a school-wide approach to structuring and coordinating the development of writing skills and genres in order to ensure clear linguistic and creative progression across the curriculum</a:t>
          </a:r>
        </a:p>
      </dsp:txBody>
      <dsp:txXfrm>
        <a:off x="7570415" y="723620"/>
        <a:ext cx="2403069" cy="2933414"/>
      </dsp:txXfrm>
    </dsp:sp>
    <dsp:sp modelId="{2E2AC215-FEA7-46FA-9592-390096AF3E2A}">
      <dsp:nvSpPr>
        <dsp:cNvPr id="0" name=""/>
        <dsp:cNvSpPr/>
      </dsp:nvSpPr>
      <dsp:spPr>
        <a:xfrm>
          <a:off x="7113375" y="95275"/>
          <a:ext cx="964882" cy="964882"/>
        </a:xfrm>
        <a:prstGeom prst="rect">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8A98E3-4BDD-4BD0-9FC4-85EEB8ABD375}">
      <dsp:nvSpPr>
        <dsp:cNvPr id="0" name=""/>
        <dsp:cNvSpPr/>
      </dsp:nvSpPr>
      <dsp:spPr>
        <a:xfrm rot="16200000">
          <a:off x="-1165972" y="1957584"/>
          <a:ext cx="2933414" cy="482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5487" bIns="0" numCol="1" spcCol="1270" anchor="t" anchorCtr="0">
          <a:noAutofit/>
        </a:bodyPr>
        <a:lstStyle/>
        <a:p>
          <a:pPr marL="0" lvl="0" indent="0" algn="r" defTabSz="1600200">
            <a:lnSpc>
              <a:spcPct val="90000"/>
            </a:lnSpc>
            <a:spcBef>
              <a:spcPct val="0"/>
            </a:spcBef>
            <a:spcAft>
              <a:spcPct val="35000"/>
            </a:spcAft>
            <a:buNone/>
          </a:pPr>
          <a:endParaRPr lang="en-GB" sz="3600" kern="1200" dirty="0"/>
        </a:p>
      </dsp:txBody>
      <dsp:txXfrm>
        <a:off x="-1165972" y="1957584"/>
        <a:ext cx="2933414" cy="482441"/>
      </dsp:txXfrm>
    </dsp:sp>
    <dsp:sp modelId="{315C981C-5AB7-4CE3-9233-2AC07BEA5FAE}">
      <dsp:nvSpPr>
        <dsp:cNvPr id="0" name=""/>
        <dsp:cNvSpPr/>
      </dsp:nvSpPr>
      <dsp:spPr>
        <a:xfrm>
          <a:off x="541955" y="732097"/>
          <a:ext cx="2403069" cy="2933414"/>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425487" rIns="135128" bIns="135128" numCol="1" spcCol="1270" anchor="t" anchorCtr="0">
          <a:noAutofit/>
        </a:bodyPr>
        <a:lstStyle/>
        <a:p>
          <a:pPr marL="114300" lvl="1" indent="-114300" algn="l" defTabSz="666750">
            <a:lnSpc>
              <a:spcPct val="90000"/>
            </a:lnSpc>
            <a:spcBef>
              <a:spcPct val="0"/>
            </a:spcBef>
            <a:spcAft>
              <a:spcPct val="15000"/>
            </a:spcAft>
            <a:buChar char="•"/>
          </a:pPr>
          <a:r>
            <a:rPr lang="en-GB" sz="1500" b="1" kern="1200" dirty="0">
              <a:solidFill>
                <a:schemeClr val="bg1"/>
              </a:solidFill>
            </a:rPr>
            <a:t>Defnyddio adborth ac asesiadau rheolaidd yn effeithiol i </a:t>
          </a:r>
          <a:r>
            <a:rPr lang="en-GB" sz="1500" b="1" kern="1200" dirty="0" err="1">
              <a:solidFill>
                <a:schemeClr val="bg1"/>
              </a:solidFill>
            </a:rPr>
            <a:t>deilwra’r</a:t>
          </a:r>
          <a:r>
            <a:rPr lang="en-GB" sz="1500" b="1" kern="1200" dirty="0">
              <a:solidFill>
                <a:schemeClr val="bg1"/>
              </a:solidFill>
            </a:rPr>
            <a:t> addysgu a’r dysgu ymhellach
Further develop the use regular feedback and assessment effectively to tailor teaching and learning.</a:t>
          </a:r>
          <a:endParaRPr lang="en-GB" sz="1500" kern="1200" dirty="0"/>
        </a:p>
      </dsp:txBody>
      <dsp:txXfrm>
        <a:off x="541955" y="732097"/>
        <a:ext cx="2403069" cy="2933414"/>
      </dsp:txXfrm>
    </dsp:sp>
    <dsp:sp modelId="{DA9E8831-0122-4D70-91FF-15CC544B1E5C}">
      <dsp:nvSpPr>
        <dsp:cNvPr id="0" name=""/>
        <dsp:cNvSpPr/>
      </dsp:nvSpPr>
      <dsp:spPr>
        <a:xfrm>
          <a:off x="59513" y="95275"/>
          <a:ext cx="964882" cy="964882"/>
        </a:xfrm>
        <a:prstGeom prst="rect">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00FD46-5230-4D35-8E67-7AA162F706CD}">
      <dsp:nvSpPr>
        <dsp:cNvPr id="0" name=""/>
        <dsp:cNvSpPr/>
      </dsp:nvSpPr>
      <dsp:spPr>
        <a:xfrm rot="16200000">
          <a:off x="2360957" y="1957584"/>
          <a:ext cx="2933414" cy="482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5487" bIns="0" numCol="1" spcCol="1270" anchor="t" anchorCtr="0">
          <a:noAutofit/>
        </a:bodyPr>
        <a:lstStyle/>
        <a:p>
          <a:pPr marL="0" lvl="0" indent="0" algn="r" defTabSz="1600200">
            <a:lnSpc>
              <a:spcPct val="90000"/>
            </a:lnSpc>
            <a:spcBef>
              <a:spcPct val="0"/>
            </a:spcBef>
            <a:spcAft>
              <a:spcPct val="35000"/>
            </a:spcAft>
            <a:buNone/>
          </a:pPr>
          <a:endParaRPr lang="en-GB" sz="3600" kern="1200"/>
        </a:p>
      </dsp:txBody>
      <dsp:txXfrm>
        <a:off x="2360957" y="1957584"/>
        <a:ext cx="2933414" cy="482441"/>
      </dsp:txXfrm>
    </dsp:sp>
    <dsp:sp modelId="{9BEEAB8C-7AFD-4A4F-A0A3-B17D1E020A80}">
      <dsp:nvSpPr>
        <dsp:cNvPr id="0" name=""/>
        <dsp:cNvSpPr/>
      </dsp:nvSpPr>
      <dsp:spPr>
        <a:xfrm>
          <a:off x="4068885" y="732097"/>
          <a:ext cx="2403069" cy="2933414"/>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425487" rIns="135128" bIns="135128" numCol="1" spcCol="1270" anchor="t" anchorCtr="0">
          <a:noAutofit/>
        </a:bodyPr>
        <a:lstStyle/>
        <a:p>
          <a:pPr marL="114300" lvl="1" indent="-114300" algn="l" defTabSz="666750">
            <a:lnSpc>
              <a:spcPct val="90000"/>
            </a:lnSpc>
            <a:spcBef>
              <a:spcPct val="0"/>
            </a:spcBef>
            <a:spcAft>
              <a:spcPct val="15000"/>
            </a:spcAft>
            <a:buChar char="•"/>
          </a:pPr>
          <a:r>
            <a:rPr lang="en-GB" sz="1500" kern="1200" dirty="0"/>
            <a:t>Datblygu a </a:t>
          </a:r>
          <a:r>
            <a:rPr lang="en-GB" sz="1500" kern="1200" dirty="0" err="1"/>
            <a:t>dilyn</a:t>
          </a:r>
          <a:r>
            <a:rPr lang="en-GB" sz="1500" kern="1200" dirty="0"/>
            <a:t> </a:t>
          </a:r>
          <a:r>
            <a:rPr lang="en-GB" sz="1500" kern="1200" dirty="0" err="1"/>
            <a:t>cynllun</a:t>
          </a:r>
          <a:r>
            <a:rPr lang="en-GB" sz="1500" kern="1200" dirty="0"/>
            <a:t> penodol </a:t>
          </a:r>
          <a:r>
            <a:rPr lang="en-GB" sz="1500" kern="1200" dirty="0" err="1"/>
            <a:t>sy’n</a:t>
          </a:r>
          <a:r>
            <a:rPr lang="en-GB" sz="1500" kern="1200" dirty="0"/>
            <a:t> dangos </a:t>
          </a:r>
          <a:r>
            <a:rPr lang="en-GB" sz="1500" kern="1200" dirty="0" err="1"/>
            <a:t>dilyniant</a:t>
          </a:r>
          <a:r>
            <a:rPr lang="en-GB" sz="1500" kern="1200" dirty="0"/>
            <a:t> a </a:t>
          </a:r>
          <a:r>
            <a:rPr lang="en-GB" sz="1500" kern="1200" dirty="0" err="1"/>
            <a:t>chysondeb</a:t>
          </a:r>
          <a:r>
            <a:rPr lang="en-GB" sz="1500" kern="1200" dirty="0"/>
            <a:t> trwy’r camau cynnydd.
Develop and follow a specific plan that demonstrates progression and consistency across the progression steps.
</a:t>
          </a:r>
        </a:p>
      </dsp:txBody>
      <dsp:txXfrm>
        <a:off x="4068885" y="732097"/>
        <a:ext cx="2403069" cy="2933414"/>
      </dsp:txXfrm>
    </dsp:sp>
    <dsp:sp modelId="{15183CF9-98E8-47AC-9970-BDFAA834A2ED}">
      <dsp:nvSpPr>
        <dsp:cNvPr id="0" name=""/>
        <dsp:cNvSpPr/>
      </dsp:nvSpPr>
      <dsp:spPr>
        <a:xfrm>
          <a:off x="3586444" y="95275"/>
          <a:ext cx="964882" cy="964882"/>
        </a:xfrm>
        <a:prstGeom prst="rect">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13FCAB8-1216-4AB5-8D27-EA99ADD74D53}">
      <dsp:nvSpPr>
        <dsp:cNvPr id="0" name=""/>
        <dsp:cNvSpPr/>
      </dsp:nvSpPr>
      <dsp:spPr>
        <a:xfrm rot="16200000">
          <a:off x="5887888" y="1957584"/>
          <a:ext cx="2933414" cy="482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5487" bIns="0" numCol="1" spcCol="1270" anchor="t" anchorCtr="0">
          <a:noAutofit/>
        </a:bodyPr>
        <a:lstStyle/>
        <a:p>
          <a:pPr marL="0" lvl="0" indent="0" algn="r" defTabSz="1600200">
            <a:lnSpc>
              <a:spcPct val="90000"/>
            </a:lnSpc>
            <a:spcBef>
              <a:spcPct val="0"/>
            </a:spcBef>
            <a:spcAft>
              <a:spcPct val="35000"/>
            </a:spcAft>
            <a:buNone/>
          </a:pPr>
          <a:endParaRPr lang="en-GB" sz="3600" kern="1200"/>
        </a:p>
      </dsp:txBody>
      <dsp:txXfrm>
        <a:off x="5887888" y="1957584"/>
        <a:ext cx="2933414" cy="482441"/>
      </dsp:txXfrm>
    </dsp:sp>
    <dsp:sp modelId="{707DFFC5-2979-4790-B788-DA6A885B4A5C}">
      <dsp:nvSpPr>
        <dsp:cNvPr id="0" name=""/>
        <dsp:cNvSpPr/>
      </dsp:nvSpPr>
      <dsp:spPr>
        <a:xfrm>
          <a:off x="7570415" y="723620"/>
          <a:ext cx="2403069" cy="2933414"/>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425487" rIns="135128" bIns="135128" numCol="1" spcCol="1270" anchor="t" anchorCtr="0">
          <a:noAutofit/>
        </a:bodyPr>
        <a:lstStyle/>
        <a:p>
          <a:pPr marL="114300" lvl="1" indent="-114300" algn="l" defTabSz="666750">
            <a:lnSpc>
              <a:spcPct val="90000"/>
            </a:lnSpc>
            <a:spcBef>
              <a:spcPct val="0"/>
            </a:spcBef>
            <a:spcAft>
              <a:spcPct val="15000"/>
            </a:spcAft>
            <a:buChar char="•"/>
          </a:pPr>
          <a:r>
            <a:rPr lang="en-GB" sz="1500" b="1" kern="1200" dirty="0"/>
            <a:t>Sicrhau darpariaeth </a:t>
          </a:r>
          <a:r>
            <a:rPr lang="en-GB" sz="1500" b="1" kern="1200" dirty="0" err="1"/>
            <a:t>gynhwysfawr</a:t>
          </a:r>
          <a:r>
            <a:rPr lang="en-GB" sz="1500" b="1" kern="1200" dirty="0"/>
            <a:t> a </a:t>
          </a:r>
          <a:r>
            <a:rPr lang="en-GB" sz="1500" b="1" kern="1200" dirty="0" err="1"/>
            <a:t>chyson</a:t>
          </a:r>
          <a:r>
            <a:rPr lang="en-GB" sz="1500" b="1" kern="1200" dirty="0"/>
            <a:t> a </a:t>
          </a:r>
          <a:r>
            <a:rPr lang="en-GB" sz="1500" b="1" kern="1200" dirty="0" err="1"/>
            <a:t>chynnig</a:t>
          </a:r>
          <a:r>
            <a:rPr lang="en-GB" sz="1500" b="1" kern="1200" dirty="0"/>
            <a:t> cyfleoedd </a:t>
          </a:r>
          <a:r>
            <a:rPr lang="en-GB" sz="1500" b="1" kern="1200" dirty="0" err="1"/>
            <a:t>dilys</a:t>
          </a:r>
          <a:r>
            <a:rPr lang="en-GB" sz="1500" b="1" kern="1200" dirty="0"/>
            <a:t> i </a:t>
          </a:r>
          <a:r>
            <a:rPr lang="en-GB" sz="1500" b="1" kern="1200" dirty="0" err="1"/>
            <a:t>ddatblygu'r</a:t>
          </a:r>
          <a:r>
            <a:rPr lang="en-GB" sz="1500" b="1" kern="1200" dirty="0"/>
            <a:t> sgiliau.
Ensure a comprehensive and consistent provision that offers authentic opportunities to develop skills.
</a:t>
          </a:r>
        </a:p>
      </dsp:txBody>
      <dsp:txXfrm>
        <a:off x="7570415" y="723620"/>
        <a:ext cx="2403069" cy="2933414"/>
      </dsp:txXfrm>
    </dsp:sp>
    <dsp:sp modelId="{2E2AC215-FEA7-46FA-9592-390096AF3E2A}">
      <dsp:nvSpPr>
        <dsp:cNvPr id="0" name=""/>
        <dsp:cNvSpPr/>
      </dsp:nvSpPr>
      <dsp:spPr>
        <a:xfrm>
          <a:off x="7113375" y="95275"/>
          <a:ext cx="964882" cy="964882"/>
        </a:xfrm>
        <a:prstGeom prst="rect">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8A98E3-4BDD-4BD0-9FC4-85EEB8ABD375}">
      <dsp:nvSpPr>
        <dsp:cNvPr id="0" name=""/>
        <dsp:cNvSpPr/>
      </dsp:nvSpPr>
      <dsp:spPr>
        <a:xfrm rot="16200000">
          <a:off x="-1165972" y="1957584"/>
          <a:ext cx="2933414" cy="482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5487" bIns="0" numCol="1" spcCol="1270" anchor="t" anchorCtr="0">
          <a:noAutofit/>
        </a:bodyPr>
        <a:lstStyle/>
        <a:p>
          <a:pPr marL="0" lvl="0" indent="0" algn="r" defTabSz="1600200">
            <a:lnSpc>
              <a:spcPct val="90000"/>
            </a:lnSpc>
            <a:spcBef>
              <a:spcPct val="0"/>
            </a:spcBef>
            <a:spcAft>
              <a:spcPct val="35000"/>
            </a:spcAft>
            <a:buNone/>
          </a:pPr>
          <a:endParaRPr lang="en-GB" sz="3600" kern="1200" dirty="0"/>
        </a:p>
      </dsp:txBody>
      <dsp:txXfrm>
        <a:off x="-1165972" y="1957584"/>
        <a:ext cx="2933414" cy="482441"/>
      </dsp:txXfrm>
    </dsp:sp>
    <dsp:sp modelId="{315C981C-5AB7-4CE3-9233-2AC07BEA5FAE}">
      <dsp:nvSpPr>
        <dsp:cNvPr id="0" name=""/>
        <dsp:cNvSpPr/>
      </dsp:nvSpPr>
      <dsp:spPr>
        <a:xfrm>
          <a:off x="541955" y="732097"/>
          <a:ext cx="2403069" cy="2933414"/>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425487" rIns="99568" bIns="99568" numCol="1" spcCol="1270" anchor="t" anchorCtr="0">
          <a:noAutofit/>
        </a:bodyPr>
        <a:lstStyle/>
        <a:p>
          <a:pPr marL="57150" lvl="1" indent="-57150" algn="l" defTabSz="488950">
            <a:lnSpc>
              <a:spcPct val="90000"/>
            </a:lnSpc>
            <a:spcBef>
              <a:spcPct val="0"/>
            </a:spcBef>
            <a:spcAft>
              <a:spcPct val="15000"/>
            </a:spcAft>
            <a:buChar char="•"/>
          </a:pPr>
          <a:r>
            <a:rPr lang="en-GB" sz="1100" b="1" kern="1200" dirty="0">
              <a:solidFill>
                <a:schemeClr val="bg1"/>
              </a:solidFill>
            </a:rPr>
            <a:t>Datblygu ymhellach a </a:t>
          </a:r>
          <a:r>
            <a:rPr lang="en-GB" sz="1100" b="1" kern="1200" dirty="0" err="1">
              <a:solidFill>
                <a:schemeClr val="bg1"/>
              </a:solidFill>
            </a:rPr>
            <a:t>mireinio</a:t>
          </a:r>
          <a:r>
            <a:rPr lang="en-GB" sz="1100" b="1" kern="1200" dirty="0">
              <a:solidFill>
                <a:schemeClr val="bg1"/>
              </a:solidFill>
            </a:rPr>
            <a:t> strategaethau i </a:t>
          </a:r>
          <a:r>
            <a:rPr lang="en-GB" sz="1100" b="1" kern="1200" dirty="0" err="1">
              <a:solidFill>
                <a:schemeClr val="bg1"/>
              </a:solidFill>
            </a:rPr>
            <a:t>feithrin</a:t>
          </a:r>
          <a:r>
            <a:rPr lang="en-GB" sz="1100" b="1" kern="1200" dirty="0">
              <a:solidFill>
                <a:schemeClr val="bg1"/>
              </a:solidFill>
            </a:rPr>
            <a:t> </a:t>
          </a:r>
          <a:r>
            <a:rPr lang="en-GB" sz="1100" b="1" kern="1200" dirty="0" err="1">
              <a:solidFill>
                <a:schemeClr val="bg1"/>
              </a:solidFill>
            </a:rPr>
            <a:t>perthnasoedd</a:t>
          </a:r>
          <a:r>
            <a:rPr lang="en-GB" sz="1100" b="1" kern="1200" dirty="0">
              <a:solidFill>
                <a:schemeClr val="bg1"/>
              </a:solidFill>
            </a:rPr>
            <a:t> </a:t>
          </a:r>
          <a:r>
            <a:rPr lang="en-GB" sz="1100" b="1" kern="1200" dirty="0" err="1">
              <a:solidFill>
                <a:schemeClr val="bg1"/>
              </a:solidFill>
            </a:rPr>
            <a:t>cadarnhaol</a:t>
          </a:r>
          <a:r>
            <a:rPr lang="en-GB" sz="1100" b="1" kern="1200" dirty="0">
              <a:solidFill>
                <a:schemeClr val="bg1"/>
              </a:solidFill>
            </a:rPr>
            <a:t> rhwng dysgwyr, gan ganolbwyntio ar wella </a:t>
          </a:r>
          <a:r>
            <a:rPr lang="en-GB" sz="1100" b="1" kern="1200" dirty="0" err="1">
              <a:solidFill>
                <a:schemeClr val="bg1"/>
              </a:solidFill>
            </a:rPr>
            <a:t>llesiant</a:t>
          </a:r>
          <a:r>
            <a:rPr lang="en-GB" sz="1100" b="1" kern="1200" dirty="0">
              <a:solidFill>
                <a:schemeClr val="bg1"/>
              </a:solidFill>
            </a:rPr>
            <a:t> </a:t>
          </a:r>
          <a:r>
            <a:rPr lang="en-GB" sz="1100" b="1" kern="1200" dirty="0" err="1">
              <a:solidFill>
                <a:schemeClr val="bg1"/>
              </a:solidFill>
            </a:rPr>
            <a:t>emosiynol</a:t>
          </a:r>
          <a:r>
            <a:rPr lang="en-GB" sz="1100" b="1" kern="1200" dirty="0">
              <a:solidFill>
                <a:schemeClr val="bg1"/>
              </a:solidFill>
            </a:rPr>
            <a:t> a </a:t>
          </a:r>
          <a:r>
            <a:rPr lang="en-GB" sz="1100" b="1" kern="1200" dirty="0" err="1">
              <a:solidFill>
                <a:schemeClr val="bg1"/>
              </a:solidFill>
            </a:rPr>
            <a:t>meddyliol</a:t>
          </a:r>
          <a:r>
            <a:rPr lang="en-GB" sz="1100" b="1" kern="1200" dirty="0">
              <a:solidFill>
                <a:schemeClr val="bg1"/>
              </a:solidFill>
            </a:rPr>
            <a:t> dysgwyr gydol </a:t>
          </a:r>
          <a:r>
            <a:rPr lang="en-GB" sz="1100" b="1" kern="1200" dirty="0" err="1">
              <a:solidFill>
                <a:schemeClr val="bg1"/>
              </a:solidFill>
            </a:rPr>
            <a:t>oes</a:t>
          </a:r>
          <a:r>
            <a:rPr lang="en-GB" sz="1100" b="1" kern="1200" dirty="0">
              <a:solidFill>
                <a:schemeClr val="bg1"/>
              </a:solidFill>
            </a:rPr>
            <a:t>.
Further develop and refine strategies to foster positive relationships between learners, focusing on improving the emotional and mental well-being of lifelong learners. </a:t>
          </a:r>
          <a:endParaRPr lang="en-GB" sz="1100" kern="1200" dirty="0"/>
        </a:p>
      </dsp:txBody>
      <dsp:txXfrm>
        <a:off x="541955" y="732097"/>
        <a:ext cx="2403069" cy="2933414"/>
      </dsp:txXfrm>
    </dsp:sp>
    <dsp:sp modelId="{DA9E8831-0122-4D70-91FF-15CC544B1E5C}">
      <dsp:nvSpPr>
        <dsp:cNvPr id="0" name=""/>
        <dsp:cNvSpPr/>
      </dsp:nvSpPr>
      <dsp:spPr>
        <a:xfrm>
          <a:off x="59513" y="95275"/>
          <a:ext cx="964882" cy="964882"/>
        </a:xfrm>
        <a:prstGeom prst="rect">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000FD46-5230-4D35-8E67-7AA162F706CD}">
      <dsp:nvSpPr>
        <dsp:cNvPr id="0" name=""/>
        <dsp:cNvSpPr/>
      </dsp:nvSpPr>
      <dsp:spPr>
        <a:xfrm rot="16200000">
          <a:off x="2360957" y="1957584"/>
          <a:ext cx="2933414" cy="482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5487" bIns="0" numCol="1" spcCol="1270" anchor="t" anchorCtr="0">
          <a:noAutofit/>
        </a:bodyPr>
        <a:lstStyle/>
        <a:p>
          <a:pPr marL="0" lvl="0" indent="0" algn="r" defTabSz="1600200">
            <a:lnSpc>
              <a:spcPct val="90000"/>
            </a:lnSpc>
            <a:spcBef>
              <a:spcPct val="0"/>
            </a:spcBef>
            <a:spcAft>
              <a:spcPct val="35000"/>
            </a:spcAft>
            <a:buNone/>
          </a:pPr>
          <a:endParaRPr lang="en-GB" sz="3600" kern="1200"/>
        </a:p>
      </dsp:txBody>
      <dsp:txXfrm>
        <a:off x="2360957" y="1957584"/>
        <a:ext cx="2933414" cy="482441"/>
      </dsp:txXfrm>
    </dsp:sp>
    <dsp:sp modelId="{9BEEAB8C-7AFD-4A4F-A0A3-B17D1E020A80}">
      <dsp:nvSpPr>
        <dsp:cNvPr id="0" name=""/>
        <dsp:cNvSpPr/>
      </dsp:nvSpPr>
      <dsp:spPr>
        <a:xfrm>
          <a:off x="4068885" y="732097"/>
          <a:ext cx="2403069" cy="2933414"/>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425487" rIns="99568" bIns="99568" numCol="1" spcCol="1270" anchor="t" anchorCtr="0">
          <a:noAutofit/>
        </a:bodyPr>
        <a:lstStyle/>
        <a:p>
          <a:pPr marL="57150" lvl="1" indent="-57150" algn="l" defTabSz="488950">
            <a:lnSpc>
              <a:spcPct val="90000"/>
            </a:lnSpc>
            <a:spcBef>
              <a:spcPct val="0"/>
            </a:spcBef>
            <a:spcAft>
              <a:spcPct val="15000"/>
            </a:spcAft>
            <a:buChar char="•"/>
          </a:pPr>
          <a:r>
            <a:rPr lang="en-GB" sz="1100" kern="1200" dirty="0"/>
            <a:t>Cynnal ac </a:t>
          </a:r>
          <a:r>
            <a:rPr lang="en-GB" sz="1100" kern="1200" dirty="0" err="1"/>
            <a:t>ehangu</a:t>
          </a:r>
          <a:r>
            <a:rPr lang="en-GB" sz="1100" kern="1200" dirty="0"/>
            <a:t> amgylchedd dysgu </a:t>
          </a:r>
          <a:r>
            <a:rPr lang="en-GB" sz="1100" kern="1200" dirty="0" err="1"/>
            <a:t>cynhwysol</a:t>
          </a:r>
          <a:r>
            <a:rPr lang="en-GB" sz="1100" kern="1200" dirty="0"/>
            <a:t>, </a:t>
          </a:r>
          <a:r>
            <a:rPr lang="en-GB" sz="1100" kern="1200" dirty="0" err="1"/>
            <a:t>cytbwys</a:t>
          </a:r>
          <a:r>
            <a:rPr lang="en-GB" sz="1100" kern="1200" dirty="0"/>
            <a:t> a </a:t>
          </a:r>
          <a:r>
            <a:rPr lang="en-GB" sz="1100" kern="1200" dirty="0" err="1"/>
            <a:t>chefnogol</a:t>
          </a:r>
          <a:r>
            <a:rPr lang="en-GB" sz="1100" kern="1200" dirty="0"/>
            <a:t> </a:t>
          </a:r>
          <a:r>
            <a:rPr lang="en-GB" sz="1100" kern="1200" dirty="0" err="1"/>
            <a:t>i’r</a:t>
          </a:r>
          <a:r>
            <a:rPr lang="en-GB" sz="1100" kern="1200" dirty="0"/>
            <a:t> holl </a:t>
          </a:r>
          <a:r>
            <a:rPr lang="en-GB" sz="1100" kern="1200" dirty="0" err="1"/>
            <a:t>randdeiliaid</a:t>
          </a:r>
          <a:r>
            <a:rPr lang="en-GB" sz="1100" kern="1200" dirty="0"/>
            <a:t> drwy hyrwyddo </a:t>
          </a:r>
          <a:r>
            <a:rPr lang="en-GB" sz="1100" kern="1200" dirty="0" err="1"/>
            <a:t>cydraddoldeb</a:t>
          </a:r>
          <a:r>
            <a:rPr lang="en-GB" sz="1100" kern="1200" dirty="0"/>
            <a:t>, </a:t>
          </a:r>
          <a:r>
            <a:rPr lang="en-GB" sz="1100" kern="1200" dirty="0" err="1"/>
            <a:t>cefnogi</a:t>
          </a:r>
          <a:r>
            <a:rPr lang="en-GB" sz="1100" kern="1200" dirty="0"/>
            <a:t> lles staff a dysgwyr, a sicrhau bod </a:t>
          </a:r>
          <a:r>
            <a:rPr lang="en-GB" sz="1100" kern="1200" dirty="0" err="1"/>
            <a:t>pob</a:t>
          </a:r>
          <a:r>
            <a:rPr lang="en-GB" sz="1100" kern="1200" dirty="0"/>
            <a:t> llais yn </a:t>
          </a:r>
          <a:r>
            <a:rPr lang="en-GB" sz="1100" kern="1200" dirty="0" err="1"/>
            <a:t>cael</a:t>
          </a:r>
          <a:r>
            <a:rPr lang="en-GB" sz="1100" kern="1200" dirty="0"/>
            <a:t> ei glywed a’i </a:t>
          </a:r>
          <a:r>
            <a:rPr lang="en-GB" sz="1100" kern="1200" dirty="0" err="1"/>
            <a:t>barchu</a:t>
          </a:r>
          <a:r>
            <a:rPr lang="en-GB" sz="1100" kern="1200" dirty="0"/>
            <a:t>
Maintain and expand an inclusive, balanced and supportive learning environment for all stakeholders by promoting equality, supporting the wellbeing of staff and learners, and ensuring that all voices are heard and respected
</a:t>
          </a:r>
        </a:p>
      </dsp:txBody>
      <dsp:txXfrm>
        <a:off x="4068885" y="732097"/>
        <a:ext cx="2403069" cy="2933414"/>
      </dsp:txXfrm>
    </dsp:sp>
    <dsp:sp modelId="{15183CF9-98E8-47AC-9970-BDFAA834A2ED}">
      <dsp:nvSpPr>
        <dsp:cNvPr id="0" name=""/>
        <dsp:cNvSpPr/>
      </dsp:nvSpPr>
      <dsp:spPr>
        <a:xfrm>
          <a:off x="3586444" y="95275"/>
          <a:ext cx="964882" cy="964882"/>
        </a:xfrm>
        <a:prstGeom prst="rect">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13FCAB8-1216-4AB5-8D27-EA99ADD74D53}">
      <dsp:nvSpPr>
        <dsp:cNvPr id="0" name=""/>
        <dsp:cNvSpPr/>
      </dsp:nvSpPr>
      <dsp:spPr>
        <a:xfrm rot="16200000">
          <a:off x="5887888" y="1957584"/>
          <a:ext cx="2933414" cy="4824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425487" bIns="0" numCol="1" spcCol="1270" anchor="t" anchorCtr="0">
          <a:noAutofit/>
        </a:bodyPr>
        <a:lstStyle/>
        <a:p>
          <a:pPr marL="0" lvl="0" indent="0" algn="r" defTabSz="1600200">
            <a:lnSpc>
              <a:spcPct val="90000"/>
            </a:lnSpc>
            <a:spcBef>
              <a:spcPct val="0"/>
            </a:spcBef>
            <a:spcAft>
              <a:spcPct val="35000"/>
            </a:spcAft>
            <a:buNone/>
          </a:pPr>
          <a:endParaRPr lang="en-GB" sz="3600" kern="1200"/>
        </a:p>
      </dsp:txBody>
      <dsp:txXfrm>
        <a:off x="5887888" y="1957584"/>
        <a:ext cx="2933414" cy="482441"/>
      </dsp:txXfrm>
    </dsp:sp>
    <dsp:sp modelId="{707DFFC5-2979-4790-B788-DA6A885B4A5C}">
      <dsp:nvSpPr>
        <dsp:cNvPr id="0" name=""/>
        <dsp:cNvSpPr/>
      </dsp:nvSpPr>
      <dsp:spPr>
        <a:xfrm>
          <a:off x="7570415" y="723620"/>
          <a:ext cx="2403069" cy="2933414"/>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425487" rIns="99568" bIns="99568" numCol="1" spcCol="1270" anchor="t" anchorCtr="0">
          <a:noAutofit/>
        </a:bodyPr>
        <a:lstStyle/>
        <a:p>
          <a:pPr marL="57150" lvl="1" indent="-57150" algn="l" defTabSz="488950">
            <a:lnSpc>
              <a:spcPct val="90000"/>
            </a:lnSpc>
            <a:spcBef>
              <a:spcPct val="0"/>
            </a:spcBef>
            <a:spcAft>
              <a:spcPct val="15000"/>
            </a:spcAft>
            <a:buChar char="•"/>
          </a:pPr>
          <a:r>
            <a:rPr lang="en-GB" sz="1100" b="0" kern="1200" dirty="0" err="1"/>
            <a:t>Cryfhau’r</a:t>
          </a:r>
          <a:r>
            <a:rPr lang="en-GB" sz="1100" b="0" kern="1200" dirty="0"/>
            <a:t> </a:t>
          </a:r>
          <a:r>
            <a:rPr lang="en-GB" sz="1100" b="0" kern="1200" dirty="0" err="1"/>
            <a:t>berthynas</a:t>
          </a:r>
          <a:r>
            <a:rPr lang="en-GB" sz="1100" b="0" kern="1200" dirty="0"/>
            <a:t> rhwng yr ysgol a’r </a:t>
          </a:r>
          <a:r>
            <a:rPr lang="en-GB" sz="1100" b="0" kern="1200" dirty="0" err="1"/>
            <a:t>gymuned</a:t>
          </a:r>
          <a:r>
            <a:rPr lang="en-GB" sz="1100" b="0" kern="1200" dirty="0"/>
            <a:t> drwy </a:t>
          </a:r>
          <a:r>
            <a:rPr lang="en-GB" sz="1100" b="0" kern="1200" dirty="0" err="1"/>
            <a:t>gydweithio</a:t>
          </a:r>
          <a:r>
            <a:rPr lang="en-GB" sz="1100" b="0" kern="1200" dirty="0"/>
            <a:t> ac </a:t>
          </a:r>
          <a:r>
            <a:rPr lang="en-GB" sz="1100" b="0" kern="1200" dirty="0" err="1"/>
            <a:t>annog</a:t>
          </a:r>
          <a:r>
            <a:rPr lang="en-GB" sz="1100" b="0" kern="1200" dirty="0"/>
            <a:t> </a:t>
          </a:r>
          <a:r>
            <a:rPr lang="en-GB" sz="1100" b="0" kern="1200" dirty="0" err="1"/>
            <a:t>cefnogaeth</a:t>
          </a:r>
          <a:r>
            <a:rPr lang="en-GB" sz="1100" b="0" kern="1200" dirty="0"/>
            <a:t> </a:t>
          </a:r>
          <a:r>
            <a:rPr lang="en-GB" sz="1100" b="0" kern="1200" dirty="0" err="1"/>
            <a:t>cilyddol</a:t>
          </a:r>
          <a:endParaRPr lang="en-GB" sz="1100" b="1" kern="1200" dirty="0"/>
        </a:p>
        <a:p>
          <a:pPr marL="57150" lvl="1" indent="-57150" algn="l" defTabSz="488950">
            <a:lnSpc>
              <a:spcPct val="90000"/>
            </a:lnSpc>
            <a:spcBef>
              <a:spcPct val="0"/>
            </a:spcBef>
            <a:spcAft>
              <a:spcPct val="15000"/>
            </a:spcAft>
            <a:buChar char="•"/>
          </a:pPr>
          <a:r>
            <a:rPr lang="en-GB" sz="1100" b="0" kern="1200" dirty="0"/>
            <a:t>
</a:t>
          </a:r>
          <a:r>
            <a:rPr lang="en-GB" sz="1100" kern="1200" dirty="0"/>
            <a:t>Strengthen the relationship between the school and the community through collaboration and encouraging mutual support.</a:t>
          </a:r>
          <a:r>
            <a:rPr lang="en-GB" sz="1100" b="1" kern="1200" dirty="0"/>
            <a:t>
</a:t>
          </a:r>
        </a:p>
      </dsp:txBody>
      <dsp:txXfrm>
        <a:off x="7570415" y="723620"/>
        <a:ext cx="2403069" cy="2933414"/>
      </dsp:txXfrm>
    </dsp:sp>
    <dsp:sp modelId="{2E2AC215-FEA7-46FA-9592-390096AF3E2A}">
      <dsp:nvSpPr>
        <dsp:cNvPr id="0" name=""/>
        <dsp:cNvSpPr/>
      </dsp:nvSpPr>
      <dsp:spPr>
        <a:xfrm>
          <a:off x="7113375" y="95275"/>
          <a:ext cx="964882" cy="964882"/>
        </a:xfrm>
        <a:prstGeom prst="rect">
          <a:avLst/>
        </a:prstGeom>
        <a:solidFill>
          <a:schemeClr val="accent1">
            <a:tint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10/18/2025</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87293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10/18/2025</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38980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10/18/2025</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22331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10/18/2025</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57611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10/18/2025</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02808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10/18/2025</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01771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10/18/2025</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0701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10/18/2025</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01302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10/18/2025</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58826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10/18/2025</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60147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2.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F452A527-3631-41ED-858D-3777A7D149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Speak Pro" panose="020F0502020204030204"/>
              <a:ea typeface="+mn-ea"/>
              <a:cs typeface="+mn-cs"/>
            </a:endParaRP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6729999" y="4455621"/>
            <a:ext cx="4829101" cy="1238616"/>
          </a:xfrm>
        </p:spPr>
        <p:txBody>
          <a:bodyPr>
            <a:normAutofit fontScale="92500" lnSpcReduction="20000"/>
          </a:bodyPr>
          <a:lstStyle/>
          <a:p>
            <a:pPr algn="ctr"/>
            <a:r>
              <a:rPr lang="en-US" sz="2000" b="1" dirty="0" err="1">
                <a:solidFill>
                  <a:srgbClr val="FF0000"/>
                </a:solidFill>
              </a:rPr>
              <a:t>Cynllun</a:t>
            </a:r>
            <a:r>
              <a:rPr lang="en-US" sz="2000" b="1" dirty="0">
                <a:solidFill>
                  <a:srgbClr val="FF0000"/>
                </a:solidFill>
              </a:rPr>
              <a:t> </a:t>
            </a:r>
            <a:r>
              <a:rPr lang="en-US" sz="2000" b="1" dirty="0" err="1">
                <a:solidFill>
                  <a:srgbClr val="FF0000"/>
                </a:solidFill>
              </a:rPr>
              <a:t>Datblygu</a:t>
            </a:r>
            <a:r>
              <a:rPr lang="en-US" sz="2000" b="1" dirty="0">
                <a:solidFill>
                  <a:srgbClr val="FF0000"/>
                </a:solidFill>
              </a:rPr>
              <a:t> ysgol</a:t>
            </a:r>
          </a:p>
          <a:p>
            <a:pPr algn="ctr"/>
            <a:r>
              <a:rPr lang="en-US" sz="2000" b="1" dirty="0">
                <a:solidFill>
                  <a:srgbClr val="FF0000"/>
                </a:solidFill>
              </a:rPr>
              <a:t>2025 – 2026</a:t>
            </a:r>
          </a:p>
          <a:p>
            <a:pPr algn="ctr"/>
            <a:r>
              <a:rPr lang="en-US" sz="2000" b="1" dirty="0">
                <a:solidFill>
                  <a:srgbClr val="FF0000"/>
                </a:solidFill>
              </a:rPr>
              <a:t>School development plan</a:t>
            </a:r>
          </a:p>
        </p:txBody>
      </p:sp>
      <p:pic>
        <p:nvPicPr>
          <p:cNvPr id="6" name="Picture 5">
            <a:extLst>
              <a:ext uri="{FF2B5EF4-FFF2-40B4-BE49-F238E27FC236}">
                <a16:creationId xmlns:a16="http://schemas.microsoft.com/office/drawing/2014/main" id="{8940CBE3-3F91-419A-A649-32AB388ECA8B}"/>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 y="10"/>
            <a:ext cx="6096000" cy="6857990"/>
          </a:xfrm>
          <a:prstGeom prst="rect">
            <a:avLst/>
          </a:prstGeom>
        </p:spPr>
      </p:pic>
      <p:cxnSp>
        <p:nvCxnSpPr>
          <p:cNvPr id="26" name="Straight Connector 25">
            <a:extLst>
              <a:ext uri="{FF2B5EF4-FFF2-40B4-BE49-F238E27FC236}">
                <a16:creationId xmlns:a16="http://schemas.microsoft.com/office/drawing/2014/main" id="{D28A9C89-B313-458F-9C85-515930A51A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05053" y="4294754"/>
            <a:ext cx="43891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2FA3D00B-B72D-442F-B514-80177A93AF43}"/>
              </a:ext>
            </a:extLst>
          </p:cNvPr>
          <p:cNvPicPr>
            <a:picLocks noChangeAspect="1"/>
          </p:cNvPicPr>
          <p:nvPr/>
        </p:nvPicPr>
        <p:blipFill>
          <a:blip r:embed="rId4"/>
          <a:stretch>
            <a:fillRect/>
          </a:stretch>
        </p:blipFill>
        <p:spPr>
          <a:xfrm>
            <a:off x="8068406" y="0"/>
            <a:ext cx="3490694" cy="2314958"/>
          </a:xfrm>
          <a:prstGeom prst="rect">
            <a:avLst/>
          </a:prstGeom>
        </p:spPr>
      </p:pic>
    </p:spTree>
    <p:extLst>
      <p:ext uri="{BB962C8B-B14F-4D97-AF65-F5344CB8AC3E}">
        <p14:creationId xmlns:p14="http://schemas.microsoft.com/office/powerpoint/2010/main" val="895915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4A780-A617-4DB4-81EC-FC1FE6E8B1AA}"/>
              </a:ext>
            </a:extLst>
          </p:cNvPr>
          <p:cNvSpPr>
            <a:spLocks noGrp="1"/>
          </p:cNvSpPr>
          <p:nvPr>
            <p:ph type="title"/>
          </p:nvPr>
        </p:nvSpPr>
        <p:spPr/>
        <p:txBody>
          <a:bodyPr/>
          <a:lstStyle/>
          <a:p>
            <a:r>
              <a:rPr lang="en-US" dirty="0">
                <a:solidFill>
                  <a:srgbClr val="C00000"/>
                </a:solidFill>
              </a:rPr>
              <a:t>Ein </a:t>
            </a:r>
            <a:r>
              <a:rPr lang="en-US" dirty="0" err="1">
                <a:solidFill>
                  <a:srgbClr val="C00000"/>
                </a:solidFill>
              </a:rPr>
              <a:t>blaenoriaethau</a:t>
            </a:r>
            <a:r>
              <a:rPr lang="en-US" dirty="0">
                <a:solidFill>
                  <a:srgbClr val="C00000"/>
                </a:solidFill>
              </a:rPr>
              <a:t> / Our Priorities</a:t>
            </a:r>
            <a:endParaRPr lang="en-GB" dirty="0">
              <a:solidFill>
                <a:srgbClr val="C00000"/>
              </a:solidFill>
            </a:endParaRPr>
          </a:p>
        </p:txBody>
      </p:sp>
      <p:graphicFrame>
        <p:nvGraphicFramePr>
          <p:cNvPr id="8" name="Content Placeholder 7">
            <a:extLst>
              <a:ext uri="{FF2B5EF4-FFF2-40B4-BE49-F238E27FC236}">
                <a16:creationId xmlns:a16="http://schemas.microsoft.com/office/drawing/2014/main" id="{94B05920-C8EA-492C-B252-018EE392657E}"/>
              </a:ext>
            </a:extLst>
          </p:cNvPr>
          <p:cNvGraphicFramePr>
            <a:graphicFrameLocks noGrp="1"/>
          </p:cNvGraphicFramePr>
          <p:nvPr>
            <p:ph idx="1"/>
            <p:extLst>
              <p:ext uri="{D42A27DB-BD31-4B8C-83A1-F6EECF244321}">
                <p14:modId xmlns:p14="http://schemas.microsoft.com/office/powerpoint/2010/main" val="538882530"/>
              </p:ext>
            </p:extLst>
          </p:nvPr>
        </p:nvGraphicFramePr>
        <p:xfrm>
          <a:off x="1096963" y="2108200"/>
          <a:ext cx="10058400" cy="3760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Picture 8">
            <a:extLst>
              <a:ext uri="{FF2B5EF4-FFF2-40B4-BE49-F238E27FC236}">
                <a16:creationId xmlns:a16="http://schemas.microsoft.com/office/drawing/2014/main" id="{399AE0F0-CA65-41A1-8C82-3AE1720A1CA3}"/>
              </a:ext>
            </a:extLst>
          </p:cNvPr>
          <p:cNvPicPr>
            <a:picLocks noChangeAspect="1"/>
          </p:cNvPicPr>
          <p:nvPr/>
        </p:nvPicPr>
        <p:blipFill>
          <a:blip r:embed="rId7"/>
          <a:stretch>
            <a:fillRect/>
          </a:stretch>
        </p:blipFill>
        <p:spPr>
          <a:xfrm>
            <a:off x="9229514" y="286603"/>
            <a:ext cx="2456585" cy="1629158"/>
          </a:xfrm>
          <a:prstGeom prst="rect">
            <a:avLst/>
          </a:prstGeom>
        </p:spPr>
      </p:pic>
    </p:spTree>
    <p:extLst>
      <p:ext uri="{BB962C8B-B14F-4D97-AF65-F5344CB8AC3E}">
        <p14:creationId xmlns:p14="http://schemas.microsoft.com/office/powerpoint/2010/main" val="4039545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4A780-A617-4DB4-81EC-FC1FE6E8B1AA}"/>
              </a:ext>
            </a:extLst>
          </p:cNvPr>
          <p:cNvSpPr>
            <a:spLocks noGrp="1"/>
          </p:cNvSpPr>
          <p:nvPr>
            <p:ph type="title"/>
          </p:nvPr>
        </p:nvSpPr>
        <p:spPr/>
        <p:txBody>
          <a:bodyPr>
            <a:normAutofit/>
          </a:bodyPr>
          <a:lstStyle/>
          <a:p>
            <a:pPr lvl="0"/>
            <a:r>
              <a:rPr lang="en-GB" sz="1800" b="1" dirty="0">
                <a:solidFill>
                  <a:srgbClr val="C00000"/>
                </a:solidFill>
                <a:latin typeface="+mn-lt"/>
              </a:rPr>
              <a:t>Blaenoriaeth 1 / Priority 1
Gwreiddio sgiliau iaith </a:t>
            </a:r>
            <a:r>
              <a:rPr lang="en-GB" sz="1800" b="1" dirty="0" err="1">
                <a:solidFill>
                  <a:srgbClr val="C00000"/>
                </a:solidFill>
                <a:latin typeface="+mn-lt"/>
              </a:rPr>
              <a:t>gyfoethog</a:t>
            </a:r>
            <a:r>
              <a:rPr lang="en-GB" sz="1800" b="1" dirty="0">
                <a:solidFill>
                  <a:srgbClr val="C00000"/>
                </a:solidFill>
                <a:latin typeface="+mn-lt"/>
              </a:rPr>
              <a:t> a </a:t>
            </a:r>
            <a:r>
              <a:rPr lang="en-GB" sz="1800" b="1" dirty="0" err="1">
                <a:solidFill>
                  <a:srgbClr val="C00000"/>
                </a:solidFill>
                <a:latin typeface="+mn-lt"/>
              </a:rPr>
              <a:t>chywir</a:t>
            </a:r>
            <a:r>
              <a:rPr lang="en-GB" sz="1800" b="1" dirty="0">
                <a:solidFill>
                  <a:srgbClr val="C00000"/>
                </a:solidFill>
                <a:latin typeface="+mn-lt"/>
              </a:rPr>
              <a:t> yn </a:t>
            </a:r>
            <a:r>
              <a:rPr lang="en-GB" sz="1800" b="1" dirty="0" err="1">
                <a:solidFill>
                  <a:srgbClr val="C00000"/>
                </a:solidFill>
                <a:latin typeface="+mn-lt"/>
              </a:rPr>
              <a:t>systematig</a:t>
            </a:r>
            <a:r>
              <a:rPr lang="en-GB" sz="1800" b="1" dirty="0">
                <a:solidFill>
                  <a:srgbClr val="C00000"/>
                </a:solidFill>
                <a:latin typeface="+mn-lt"/>
              </a:rPr>
              <a:t> ar draws y </a:t>
            </a:r>
            <a:r>
              <a:rPr lang="en-GB" sz="1800" b="1" dirty="0" err="1">
                <a:solidFill>
                  <a:srgbClr val="C00000"/>
                </a:solidFill>
                <a:latin typeface="+mn-lt"/>
              </a:rPr>
              <a:t>cwricwlwm</a:t>
            </a:r>
            <a:r>
              <a:rPr lang="en-GB" sz="1800" b="1" dirty="0">
                <a:solidFill>
                  <a:srgbClr val="C00000"/>
                </a:solidFill>
                <a:latin typeface="+mn-lt"/>
              </a:rPr>
              <a:t>. / </a:t>
            </a:r>
            <a:br>
              <a:rPr lang="en-GB" sz="1800" dirty="0">
                <a:solidFill>
                  <a:srgbClr val="C00000"/>
                </a:solidFill>
                <a:latin typeface="+mn-lt"/>
              </a:rPr>
            </a:br>
            <a:r>
              <a:rPr lang="en-GB" sz="1800" b="1" dirty="0">
                <a:solidFill>
                  <a:srgbClr val="C00000"/>
                </a:solidFill>
                <a:latin typeface="+mn-lt"/>
              </a:rPr>
              <a:t>Systematically embed rich and accurate language skills across the curriculum.</a:t>
            </a:r>
          </a:p>
        </p:txBody>
      </p:sp>
      <p:graphicFrame>
        <p:nvGraphicFramePr>
          <p:cNvPr id="8" name="Content Placeholder 7">
            <a:extLst>
              <a:ext uri="{FF2B5EF4-FFF2-40B4-BE49-F238E27FC236}">
                <a16:creationId xmlns:a16="http://schemas.microsoft.com/office/drawing/2014/main" id="{94B05920-C8EA-492C-B252-018EE392657E}"/>
              </a:ext>
            </a:extLst>
          </p:cNvPr>
          <p:cNvGraphicFramePr>
            <a:graphicFrameLocks noGrp="1"/>
          </p:cNvGraphicFramePr>
          <p:nvPr>
            <p:ph idx="1"/>
            <p:extLst>
              <p:ext uri="{D42A27DB-BD31-4B8C-83A1-F6EECF244321}">
                <p14:modId xmlns:p14="http://schemas.microsoft.com/office/powerpoint/2010/main" val="4011797558"/>
              </p:ext>
            </p:extLst>
          </p:nvPr>
        </p:nvGraphicFramePr>
        <p:xfrm>
          <a:off x="1096963" y="2108200"/>
          <a:ext cx="10058400" cy="3760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Picture 8">
            <a:extLst>
              <a:ext uri="{FF2B5EF4-FFF2-40B4-BE49-F238E27FC236}">
                <a16:creationId xmlns:a16="http://schemas.microsoft.com/office/drawing/2014/main" id="{399AE0F0-CA65-41A1-8C82-3AE1720A1CA3}"/>
              </a:ext>
            </a:extLst>
          </p:cNvPr>
          <p:cNvPicPr>
            <a:picLocks noChangeAspect="1"/>
          </p:cNvPicPr>
          <p:nvPr/>
        </p:nvPicPr>
        <p:blipFill>
          <a:blip r:embed="rId7"/>
          <a:stretch>
            <a:fillRect/>
          </a:stretch>
        </p:blipFill>
        <p:spPr>
          <a:xfrm>
            <a:off x="9229514" y="286603"/>
            <a:ext cx="2456585" cy="1629158"/>
          </a:xfrm>
          <a:prstGeom prst="rect">
            <a:avLst/>
          </a:prstGeom>
        </p:spPr>
      </p:pic>
    </p:spTree>
    <p:extLst>
      <p:ext uri="{BB962C8B-B14F-4D97-AF65-F5344CB8AC3E}">
        <p14:creationId xmlns:p14="http://schemas.microsoft.com/office/powerpoint/2010/main" val="30143391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4A780-A617-4DB4-81EC-FC1FE6E8B1AA}"/>
              </a:ext>
            </a:extLst>
          </p:cNvPr>
          <p:cNvSpPr>
            <a:spLocks noGrp="1"/>
          </p:cNvSpPr>
          <p:nvPr>
            <p:ph type="title"/>
          </p:nvPr>
        </p:nvSpPr>
        <p:spPr/>
        <p:txBody>
          <a:bodyPr>
            <a:normAutofit/>
          </a:bodyPr>
          <a:lstStyle/>
          <a:p>
            <a:pPr lvl="0"/>
            <a:r>
              <a:rPr lang="en-GB" sz="1800" b="1" dirty="0">
                <a:solidFill>
                  <a:srgbClr val="C00000"/>
                </a:solidFill>
                <a:latin typeface="+mn-lt"/>
              </a:rPr>
              <a:t>Blaenoriaeth 2 / Priority 2
</a:t>
            </a:r>
            <a:r>
              <a:rPr lang="en-GB" sz="1800" b="1" dirty="0" err="1">
                <a:solidFill>
                  <a:srgbClr val="C00000"/>
                </a:solidFill>
                <a:latin typeface="+mn-lt"/>
              </a:rPr>
              <a:t>Integreiddio</a:t>
            </a:r>
            <a:r>
              <a:rPr lang="en-GB" sz="1800" b="1" dirty="0">
                <a:solidFill>
                  <a:srgbClr val="C00000"/>
                </a:solidFill>
                <a:latin typeface="+mn-lt"/>
              </a:rPr>
              <a:t> cyfleoedd </a:t>
            </a:r>
            <a:r>
              <a:rPr lang="en-GB" sz="1800" b="1" dirty="0" err="1">
                <a:solidFill>
                  <a:srgbClr val="C00000"/>
                </a:solidFill>
                <a:latin typeface="+mn-lt"/>
              </a:rPr>
              <a:t>mathemategol</a:t>
            </a:r>
            <a:r>
              <a:rPr lang="en-GB" sz="1800" b="1" dirty="0">
                <a:solidFill>
                  <a:srgbClr val="C00000"/>
                </a:solidFill>
                <a:latin typeface="+mn-lt"/>
              </a:rPr>
              <a:t> eang </a:t>
            </a:r>
            <a:r>
              <a:rPr lang="en-GB" sz="1800" b="1" dirty="0" err="1">
                <a:solidFill>
                  <a:srgbClr val="C00000"/>
                </a:solidFill>
                <a:latin typeface="+mn-lt"/>
              </a:rPr>
              <a:t>gyda</a:t>
            </a:r>
            <a:r>
              <a:rPr lang="en-GB" sz="1800" b="1" dirty="0">
                <a:solidFill>
                  <a:srgbClr val="C00000"/>
                </a:solidFill>
                <a:latin typeface="+mn-lt"/>
              </a:rPr>
              <a:t> </a:t>
            </a:r>
            <a:r>
              <a:rPr lang="en-GB" sz="1800" b="1" dirty="0" err="1">
                <a:solidFill>
                  <a:srgbClr val="C00000"/>
                </a:solidFill>
                <a:latin typeface="+mn-lt"/>
              </a:rPr>
              <a:t>ffocws</a:t>
            </a:r>
            <a:r>
              <a:rPr lang="en-GB" sz="1800" b="1" dirty="0">
                <a:solidFill>
                  <a:srgbClr val="C00000"/>
                </a:solidFill>
                <a:latin typeface="+mn-lt"/>
              </a:rPr>
              <a:t> ar </a:t>
            </a:r>
            <a:r>
              <a:rPr lang="en-GB" sz="1800" b="1" dirty="0" err="1">
                <a:solidFill>
                  <a:srgbClr val="C00000"/>
                </a:solidFill>
                <a:latin typeface="+mn-lt"/>
              </a:rPr>
              <a:t>gysondeb</a:t>
            </a:r>
            <a:r>
              <a:rPr lang="en-GB" sz="1800" b="1" dirty="0">
                <a:solidFill>
                  <a:srgbClr val="C00000"/>
                </a:solidFill>
                <a:latin typeface="+mn-lt"/>
              </a:rPr>
              <a:t> ac asesu </a:t>
            </a:r>
            <a:r>
              <a:rPr lang="en-GB" sz="1800" b="1" dirty="0" err="1">
                <a:solidFill>
                  <a:srgbClr val="C00000"/>
                </a:solidFill>
                <a:latin typeface="+mn-lt"/>
              </a:rPr>
              <a:t>ystyrlon</a:t>
            </a:r>
            <a:r>
              <a:rPr lang="en-GB" sz="1800" b="1" dirty="0">
                <a:solidFill>
                  <a:srgbClr val="C00000"/>
                </a:solidFill>
                <a:latin typeface="+mn-lt"/>
              </a:rPr>
              <a:t> /</a:t>
            </a:r>
            <a:br>
              <a:rPr lang="en-GB" sz="1800" b="1" dirty="0">
                <a:solidFill>
                  <a:srgbClr val="C00000"/>
                </a:solidFill>
                <a:latin typeface="+mn-lt"/>
              </a:rPr>
            </a:br>
            <a:r>
              <a:rPr lang="en-GB" sz="1800" b="1" dirty="0">
                <a:solidFill>
                  <a:srgbClr val="C00000"/>
                </a:solidFill>
                <a:latin typeface="+mn-lt"/>
              </a:rPr>
              <a:t>Integrate broad mathematical opportunities with a focus on consistency and meaningful assessment.</a:t>
            </a:r>
            <a:endParaRPr lang="en-GB" sz="1800" dirty="0">
              <a:solidFill>
                <a:srgbClr val="C00000"/>
              </a:solidFill>
              <a:latin typeface="+mn-lt"/>
            </a:endParaRPr>
          </a:p>
        </p:txBody>
      </p:sp>
      <p:graphicFrame>
        <p:nvGraphicFramePr>
          <p:cNvPr id="8" name="Content Placeholder 7">
            <a:extLst>
              <a:ext uri="{FF2B5EF4-FFF2-40B4-BE49-F238E27FC236}">
                <a16:creationId xmlns:a16="http://schemas.microsoft.com/office/drawing/2014/main" id="{94B05920-C8EA-492C-B252-018EE392657E}"/>
              </a:ext>
            </a:extLst>
          </p:cNvPr>
          <p:cNvGraphicFramePr>
            <a:graphicFrameLocks noGrp="1"/>
          </p:cNvGraphicFramePr>
          <p:nvPr>
            <p:ph idx="1"/>
            <p:extLst>
              <p:ext uri="{D42A27DB-BD31-4B8C-83A1-F6EECF244321}">
                <p14:modId xmlns:p14="http://schemas.microsoft.com/office/powerpoint/2010/main" val="2041708517"/>
              </p:ext>
            </p:extLst>
          </p:nvPr>
        </p:nvGraphicFramePr>
        <p:xfrm>
          <a:off x="1096963" y="2108200"/>
          <a:ext cx="10058400" cy="3760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Picture 8">
            <a:extLst>
              <a:ext uri="{FF2B5EF4-FFF2-40B4-BE49-F238E27FC236}">
                <a16:creationId xmlns:a16="http://schemas.microsoft.com/office/drawing/2014/main" id="{399AE0F0-CA65-41A1-8C82-3AE1720A1CA3}"/>
              </a:ext>
            </a:extLst>
          </p:cNvPr>
          <p:cNvPicPr>
            <a:picLocks noChangeAspect="1"/>
          </p:cNvPicPr>
          <p:nvPr/>
        </p:nvPicPr>
        <p:blipFill>
          <a:blip r:embed="rId7"/>
          <a:stretch>
            <a:fillRect/>
          </a:stretch>
        </p:blipFill>
        <p:spPr>
          <a:xfrm>
            <a:off x="9229514" y="286603"/>
            <a:ext cx="2456585" cy="1629158"/>
          </a:xfrm>
          <a:prstGeom prst="rect">
            <a:avLst/>
          </a:prstGeom>
        </p:spPr>
      </p:pic>
    </p:spTree>
    <p:extLst>
      <p:ext uri="{BB962C8B-B14F-4D97-AF65-F5344CB8AC3E}">
        <p14:creationId xmlns:p14="http://schemas.microsoft.com/office/powerpoint/2010/main" val="13141294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4A780-A617-4DB4-81EC-FC1FE6E8B1AA}"/>
              </a:ext>
            </a:extLst>
          </p:cNvPr>
          <p:cNvSpPr>
            <a:spLocks noGrp="1"/>
          </p:cNvSpPr>
          <p:nvPr>
            <p:ph type="title"/>
          </p:nvPr>
        </p:nvSpPr>
        <p:spPr/>
        <p:txBody>
          <a:bodyPr>
            <a:normAutofit/>
          </a:bodyPr>
          <a:lstStyle/>
          <a:p>
            <a:pPr lvl="0"/>
            <a:r>
              <a:rPr lang="en-GB" sz="1800" b="1" dirty="0">
                <a:solidFill>
                  <a:srgbClr val="C00000"/>
                </a:solidFill>
                <a:latin typeface="+mn-lt"/>
              </a:rPr>
              <a:t>Blaenoriaeth 3 / Priority 3</a:t>
            </a:r>
            <a:br>
              <a:rPr lang="en-GB" sz="1800" b="1" dirty="0">
                <a:solidFill>
                  <a:srgbClr val="C00000"/>
                </a:solidFill>
                <a:latin typeface="+mn-lt"/>
              </a:rPr>
            </a:br>
            <a:r>
              <a:rPr lang="en-GB" sz="1800" b="1" dirty="0">
                <a:solidFill>
                  <a:srgbClr val="C00000"/>
                </a:solidFill>
                <a:latin typeface="+mn-lt"/>
              </a:rPr>
              <a:t>Gwreiddio Ymagwedd Ysgol Gyfan ar gyfer </a:t>
            </a:r>
            <a:r>
              <a:rPr lang="en-GB" sz="1800" b="1" dirty="0" err="1">
                <a:solidFill>
                  <a:srgbClr val="C00000"/>
                </a:solidFill>
                <a:latin typeface="+mn-lt"/>
              </a:rPr>
              <a:t>Llesiant</a:t>
            </a:r>
            <a:r>
              <a:rPr lang="en-GB" sz="1800" b="1" dirty="0">
                <a:solidFill>
                  <a:srgbClr val="C00000"/>
                </a:solidFill>
                <a:latin typeface="+mn-lt"/>
              </a:rPr>
              <a:t> </a:t>
            </a:r>
            <a:r>
              <a:rPr lang="en-GB" sz="1800" b="1" dirty="0" err="1">
                <a:solidFill>
                  <a:srgbClr val="C00000"/>
                </a:solidFill>
                <a:latin typeface="+mn-lt"/>
              </a:rPr>
              <a:t>Emosiynol</a:t>
            </a:r>
            <a:r>
              <a:rPr lang="en-GB" sz="1800" b="1" dirty="0">
                <a:solidFill>
                  <a:srgbClr val="C00000"/>
                </a:solidFill>
                <a:latin typeface="+mn-lt"/>
              </a:rPr>
              <a:t> a </a:t>
            </a:r>
            <a:r>
              <a:rPr lang="en-GB" sz="1800" b="1" dirty="0" err="1">
                <a:solidFill>
                  <a:srgbClr val="C00000"/>
                </a:solidFill>
                <a:latin typeface="+mn-lt"/>
              </a:rPr>
              <a:t>Meddyliol</a:t>
            </a:r>
            <a:r>
              <a:rPr lang="en-GB" sz="1800" b="1" dirty="0">
                <a:solidFill>
                  <a:srgbClr val="C00000"/>
                </a:solidFill>
                <a:latin typeface="+mn-lt"/>
              </a:rPr>
              <a:t> /  </a:t>
            </a:r>
            <a:br>
              <a:rPr lang="en-GB" sz="1800" b="1" dirty="0">
                <a:solidFill>
                  <a:srgbClr val="C00000"/>
                </a:solidFill>
                <a:latin typeface="+mn-lt"/>
              </a:rPr>
            </a:br>
            <a:r>
              <a:rPr lang="en-GB" sz="1800" b="1" dirty="0">
                <a:solidFill>
                  <a:srgbClr val="C00000"/>
                </a:solidFill>
                <a:latin typeface="+mn-lt"/>
              </a:rPr>
              <a:t>Embedding a Whole-School Approach to Emotional and Mental Wellbeing.</a:t>
            </a:r>
            <a:endParaRPr lang="en-GB" sz="1800" dirty="0">
              <a:solidFill>
                <a:srgbClr val="C00000"/>
              </a:solidFill>
              <a:latin typeface="+mn-lt"/>
            </a:endParaRPr>
          </a:p>
        </p:txBody>
      </p:sp>
      <p:graphicFrame>
        <p:nvGraphicFramePr>
          <p:cNvPr id="8" name="Content Placeholder 7">
            <a:extLst>
              <a:ext uri="{FF2B5EF4-FFF2-40B4-BE49-F238E27FC236}">
                <a16:creationId xmlns:a16="http://schemas.microsoft.com/office/drawing/2014/main" id="{94B05920-C8EA-492C-B252-018EE392657E}"/>
              </a:ext>
            </a:extLst>
          </p:cNvPr>
          <p:cNvGraphicFramePr>
            <a:graphicFrameLocks noGrp="1"/>
          </p:cNvGraphicFramePr>
          <p:nvPr>
            <p:ph idx="1"/>
            <p:extLst>
              <p:ext uri="{D42A27DB-BD31-4B8C-83A1-F6EECF244321}">
                <p14:modId xmlns:p14="http://schemas.microsoft.com/office/powerpoint/2010/main" val="3363465282"/>
              </p:ext>
            </p:extLst>
          </p:nvPr>
        </p:nvGraphicFramePr>
        <p:xfrm>
          <a:off x="1096963" y="2108200"/>
          <a:ext cx="10058400" cy="37607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Picture 8">
            <a:extLst>
              <a:ext uri="{FF2B5EF4-FFF2-40B4-BE49-F238E27FC236}">
                <a16:creationId xmlns:a16="http://schemas.microsoft.com/office/drawing/2014/main" id="{399AE0F0-CA65-41A1-8C82-3AE1720A1CA3}"/>
              </a:ext>
            </a:extLst>
          </p:cNvPr>
          <p:cNvPicPr>
            <a:picLocks noChangeAspect="1"/>
          </p:cNvPicPr>
          <p:nvPr/>
        </p:nvPicPr>
        <p:blipFill>
          <a:blip r:embed="rId7"/>
          <a:stretch>
            <a:fillRect/>
          </a:stretch>
        </p:blipFill>
        <p:spPr>
          <a:xfrm>
            <a:off x="9229514" y="286603"/>
            <a:ext cx="2456585" cy="1629158"/>
          </a:xfrm>
          <a:prstGeom prst="rect">
            <a:avLst/>
          </a:prstGeom>
        </p:spPr>
      </p:pic>
    </p:spTree>
    <p:extLst>
      <p:ext uri="{BB962C8B-B14F-4D97-AF65-F5344CB8AC3E}">
        <p14:creationId xmlns:p14="http://schemas.microsoft.com/office/powerpoint/2010/main" val="1788749021"/>
      </p:ext>
    </p:extLst>
  </p:cSld>
  <p:clrMapOvr>
    <a:masterClrMapping/>
  </p:clrMapOvr>
</p:sld>
</file>

<file path=ppt/theme/theme1.xml><?xml version="1.0" encoding="utf-8"?>
<a:theme xmlns:a="http://schemas.openxmlformats.org/drawingml/2006/main" name="RetrospectVTI">
  <a:themeElements>
    <a:clrScheme name="">
      <a:dk1>
        <a:srgbClr val="000000"/>
      </a:dk1>
      <a:lt1>
        <a:srgbClr val="FFFFFF"/>
      </a:lt1>
      <a:dk2>
        <a:srgbClr val="243541"/>
      </a:dk2>
      <a:lt2>
        <a:srgbClr val="E2E5E8"/>
      </a:lt2>
      <a:accent1>
        <a:srgbClr val="E88B33"/>
      </a:accent1>
      <a:accent2>
        <a:srgbClr val="AEA33A"/>
      </a:accent2>
      <a:accent3>
        <a:srgbClr val="8CAB4A"/>
      </a:accent3>
      <a:accent4>
        <a:srgbClr val="57B636"/>
      </a:accent4>
      <a:accent5>
        <a:srgbClr val="2EBA43"/>
      </a:accent5>
      <a:accent6>
        <a:srgbClr val="33B67D"/>
      </a:accent6>
      <a:hlink>
        <a:srgbClr val="5F84A8"/>
      </a:hlink>
      <a:folHlink>
        <a:srgbClr val="7F7F7F"/>
      </a:folHlink>
    </a:clrScheme>
    <a:fontScheme name="Retrospect">
      <a:majorFont>
        <a:latin typeface="Georgia Pro Cond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Speak Pro"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Override1.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F3CD65D-61A5-43C9-A837-6EC73C7DA8AB}">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31F006B4-A9E1-4F39-85C8-FB836F919348}">
  <ds:schemaRefs>
    <ds:schemaRef ds:uri="http://schemas.microsoft.com/sharepoint/v3/contenttype/forms"/>
  </ds:schemaRefs>
</ds:datastoreItem>
</file>

<file path=customXml/itemProps3.xml><?xml version="1.0" encoding="utf-8"?>
<ds:datastoreItem xmlns:ds="http://schemas.openxmlformats.org/officeDocument/2006/customXml" ds:itemID="{16377351-63A1-4C2E-8C9A-66CDD70F16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{87BEC010-8655-4634-AC72-9B5E0869F877}TF235124e3-e6db-4c6d-93c8-733f2fadbc609fb6f57c_win32-b1e91d96f19e</Template>
  <TotalTime>32</TotalTime>
  <Words>594</Words>
  <Application>Microsoft Office PowerPoint</Application>
  <PresentationFormat>Widescreen</PresentationFormat>
  <Paragraphs>21</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Calibri</vt:lpstr>
      <vt:lpstr>Georgia Pro Cond Light</vt:lpstr>
      <vt:lpstr>Speak Pro</vt:lpstr>
      <vt:lpstr>RetrospectVTI</vt:lpstr>
      <vt:lpstr>PowerPoint Presentation</vt:lpstr>
      <vt:lpstr>Ein blaenoriaethau / Our Priorities</vt:lpstr>
      <vt:lpstr>Blaenoriaeth 1 / Priority 1
Gwreiddio sgiliau iaith gyfoethog a chywir yn systematig ar draws y cwricwlwm. /  Systematically embed rich and accurate language skills across the curriculum.</vt:lpstr>
      <vt:lpstr>Blaenoriaeth 2 / Priority 2
Integreiddio cyfleoedd mathemategol eang gyda ffocws ar gysondeb ac asesu ystyrlon / Integrate broad mathematical opportunities with a focus on consistency and meaningful assessment.</vt:lpstr>
      <vt:lpstr>Blaenoriaeth 3 / Priority 3 Gwreiddio Ymagwedd Ysgol Gyfan ar gyfer Llesiant Emosiynol a Meddyliol /   Embedding a Whole-School Approach to Emotional and Mental Wellbeing.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OWEN (Ysgol Gymraeg Trelyn)</dc:creator>
  <cp:lastModifiedBy>E OWEN (Ysgol Gymraeg Trelyn)</cp:lastModifiedBy>
  <cp:revision>4</cp:revision>
  <dcterms:created xsi:type="dcterms:W3CDTF">2025-10-18T14:23:31Z</dcterms:created>
  <dcterms:modified xsi:type="dcterms:W3CDTF">2025-10-18T14:55:45Z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